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17"/>
  </p:notesMasterIdLst>
  <p:sldIdLst>
    <p:sldId id="259" r:id="rId5"/>
    <p:sldId id="495" r:id="rId6"/>
    <p:sldId id="516" r:id="rId7"/>
    <p:sldId id="488" r:id="rId8"/>
    <p:sldId id="490" r:id="rId9"/>
    <p:sldId id="451" r:id="rId10"/>
    <p:sldId id="478" r:id="rId11"/>
    <p:sldId id="498" r:id="rId12"/>
    <p:sldId id="506" r:id="rId13"/>
    <p:sldId id="484" r:id="rId14"/>
    <p:sldId id="504" r:id="rId15"/>
    <p:sldId id="480" r:id="rId16"/>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F2FC"/>
    <a:srgbClr val="E3E3E3"/>
    <a:srgbClr val="FFFFFF"/>
    <a:srgbClr val="D5DCE0"/>
    <a:srgbClr val="B89D7F"/>
    <a:srgbClr val="9877A8"/>
    <a:srgbClr val="E1E9EE"/>
    <a:srgbClr val="C8CACD"/>
    <a:srgbClr val="D8DDE1"/>
    <a:srgbClr val="A3BC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0F0"/>
          </a:solidFill>
        </a:fill>
      </a:tcStyle>
    </a:wholeTbl>
    <a:band2H>
      <a:tcTxStyle/>
      <a:tcStyle>
        <a:tcBdr/>
        <a:fill>
          <a:solidFill>
            <a:srgbClr val="E6F0F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7D4CE"/>
          </a:solidFill>
        </a:fill>
      </a:tcStyle>
    </a:wholeTbl>
    <a:band2H>
      <a:tcTxStyle/>
      <a:tcStyle>
        <a:tcBdr/>
        <a:fill>
          <a:solidFill>
            <a:srgbClr val="FBEB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9CCCC"/>
          </a:solidFill>
        </a:fill>
      </a:tcStyle>
    </a:wholeTbl>
    <a:band2H>
      <a:tcTxStyle/>
      <a:tcStyle>
        <a:tcBdr/>
        <a:fill>
          <a:solidFill>
            <a:srgbClr val="F4E7E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E3FDE45-AF77-4B5C-9715-49D594BDF05E}" styleName="Stijl, licht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573" autoAdjust="0"/>
    <p:restoredTop sz="95033" autoAdjust="0"/>
  </p:normalViewPr>
  <p:slideViewPr>
    <p:cSldViewPr snapToGrid="0" snapToObjects="1">
      <p:cViewPr varScale="1">
        <p:scale>
          <a:sx n="82" d="100"/>
          <a:sy n="82" d="100"/>
        </p:scale>
        <p:origin x="557" y="96"/>
      </p:cViewPr>
      <p:guideLst/>
    </p:cSldViewPr>
  </p:slideViewPr>
  <p:notesTextViewPr>
    <p:cViewPr>
      <p:scale>
        <a:sx n="153" d="100"/>
        <a:sy n="153"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ien van den Berkmortel" userId="9daa9001ed608055" providerId="LiveId" clId="{A1D9695F-237B-4B1E-A935-98ECE4E58CC3}"/>
    <pc:docChg chg="delSld">
      <pc:chgData name="Pien van den Berkmortel" userId="9daa9001ed608055" providerId="LiveId" clId="{A1D9695F-237B-4B1E-A935-98ECE4E58CC3}" dt="2024-10-07T09:52:33.128" v="1" actId="47"/>
      <pc:docMkLst>
        <pc:docMk/>
      </pc:docMkLst>
      <pc:sldChg chg="del">
        <pc:chgData name="Pien van den Berkmortel" userId="9daa9001ed608055" providerId="LiveId" clId="{A1D9695F-237B-4B1E-A935-98ECE4E58CC3}" dt="2024-10-07T09:52:29.488" v="0" actId="47"/>
        <pc:sldMkLst>
          <pc:docMk/>
          <pc:sldMk cId="3314837388" sldId="408"/>
        </pc:sldMkLst>
      </pc:sldChg>
      <pc:sldChg chg="del">
        <pc:chgData name="Pien van den Berkmortel" userId="9daa9001ed608055" providerId="LiveId" clId="{A1D9695F-237B-4B1E-A935-98ECE4E58CC3}" dt="2024-10-07T09:52:33.128" v="1" actId="47"/>
        <pc:sldMkLst>
          <pc:docMk/>
          <pc:sldMk cId="801876023" sldId="431"/>
        </pc:sldMkLst>
      </pc:sldChg>
      <pc:sldChg chg="del">
        <pc:chgData name="Pien van den Berkmortel" userId="9daa9001ed608055" providerId="LiveId" clId="{A1D9695F-237B-4B1E-A935-98ECE4E58CC3}" dt="2024-10-07T09:52:29.488" v="0" actId="47"/>
        <pc:sldMkLst>
          <pc:docMk/>
          <pc:sldMk cId="3950074383" sldId="456"/>
        </pc:sldMkLst>
      </pc:sldChg>
      <pc:sldChg chg="del">
        <pc:chgData name="Pien van den Berkmortel" userId="9daa9001ed608055" providerId="LiveId" clId="{A1D9695F-237B-4B1E-A935-98ECE4E58CC3}" dt="2024-10-07T09:52:29.488" v="0" actId="47"/>
        <pc:sldMkLst>
          <pc:docMk/>
          <pc:sldMk cId="1519282953" sldId="457"/>
        </pc:sldMkLst>
      </pc:sldChg>
      <pc:sldChg chg="del">
        <pc:chgData name="Pien van den Berkmortel" userId="9daa9001ed608055" providerId="LiveId" clId="{A1D9695F-237B-4B1E-A935-98ECE4E58CC3}" dt="2024-10-07T09:52:29.488" v="0" actId="47"/>
        <pc:sldMkLst>
          <pc:docMk/>
          <pc:sldMk cId="978143058" sldId="475"/>
        </pc:sldMkLst>
      </pc:sldChg>
      <pc:sldChg chg="del">
        <pc:chgData name="Pien van den Berkmortel" userId="9daa9001ed608055" providerId="LiveId" clId="{A1D9695F-237B-4B1E-A935-98ECE4E58CC3}" dt="2024-10-07T09:52:29.488" v="0" actId="47"/>
        <pc:sldMkLst>
          <pc:docMk/>
          <pc:sldMk cId="3335098898" sldId="477"/>
        </pc:sldMkLst>
      </pc:sldChg>
      <pc:sldChg chg="del">
        <pc:chgData name="Pien van den Berkmortel" userId="9daa9001ed608055" providerId="LiveId" clId="{A1D9695F-237B-4B1E-A935-98ECE4E58CC3}" dt="2024-10-07T09:52:33.128" v="1" actId="47"/>
        <pc:sldMkLst>
          <pc:docMk/>
          <pc:sldMk cId="3110412835" sldId="482"/>
        </pc:sldMkLst>
      </pc:sldChg>
      <pc:sldChg chg="del">
        <pc:chgData name="Pien van den Berkmortel" userId="9daa9001ed608055" providerId="LiveId" clId="{A1D9695F-237B-4B1E-A935-98ECE4E58CC3}" dt="2024-10-07T09:52:29.488" v="0" actId="47"/>
        <pc:sldMkLst>
          <pc:docMk/>
          <pc:sldMk cId="1673515255" sldId="485"/>
        </pc:sldMkLst>
      </pc:sldChg>
      <pc:sldChg chg="del">
        <pc:chgData name="Pien van den Berkmortel" userId="9daa9001ed608055" providerId="LiveId" clId="{A1D9695F-237B-4B1E-A935-98ECE4E58CC3}" dt="2024-10-07T09:52:29.488" v="0" actId="47"/>
        <pc:sldMkLst>
          <pc:docMk/>
          <pc:sldMk cId="2154473146" sldId="486"/>
        </pc:sldMkLst>
      </pc:sldChg>
      <pc:sldChg chg="del">
        <pc:chgData name="Pien van den Berkmortel" userId="9daa9001ed608055" providerId="LiveId" clId="{A1D9695F-237B-4B1E-A935-98ECE4E58CC3}" dt="2024-10-07T09:52:33.128" v="1" actId="47"/>
        <pc:sldMkLst>
          <pc:docMk/>
          <pc:sldMk cId="1870188311" sldId="491"/>
        </pc:sldMkLst>
      </pc:sldChg>
      <pc:sldChg chg="del">
        <pc:chgData name="Pien van den Berkmortel" userId="9daa9001ed608055" providerId="LiveId" clId="{A1D9695F-237B-4B1E-A935-98ECE4E58CC3}" dt="2024-10-07T09:52:33.128" v="1" actId="47"/>
        <pc:sldMkLst>
          <pc:docMk/>
          <pc:sldMk cId="3854606083" sldId="492"/>
        </pc:sldMkLst>
      </pc:sldChg>
      <pc:sldChg chg="del">
        <pc:chgData name="Pien van den Berkmortel" userId="9daa9001ed608055" providerId="LiveId" clId="{A1D9695F-237B-4B1E-A935-98ECE4E58CC3}" dt="2024-10-07T09:52:33.128" v="1" actId="47"/>
        <pc:sldMkLst>
          <pc:docMk/>
          <pc:sldMk cId="2810250007" sldId="493"/>
        </pc:sldMkLst>
      </pc:sldChg>
      <pc:sldChg chg="del">
        <pc:chgData name="Pien van den Berkmortel" userId="9daa9001ed608055" providerId="LiveId" clId="{A1D9695F-237B-4B1E-A935-98ECE4E58CC3}" dt="2024-10-07T09:52:29.488" v="0" actId="47"/>
        <pc:sldMkLst>
          <pc:docMk/>
          <pc:sldMk cId="3416137343" sldId="494"/>
        </pc:sldMkLst>
      </pc:sldChg>
      <pc:sldChg chg="del">
        <pc:chgData name="Pien van den Berkmortel" userId="9daa9001ed608055" providerId="LiveId" clId="{A1D9695F-237B-4B1E-A935-98ECE4E58CC3}" dt="2024-10-07T09:52:33.128" v="1" actId="47"/>
        <pc:sldMkLst>
          <pc:docMk/>
          <pc:sldMk cId="4133894887" sldId="497"/>
        </pc:sldMkLst>
      </pc:sldChg>
      <pc:sldChg chg="del">
        <pc:chgData name="Pien van den Berkmortel" userId="9daa9001ed608055" providerId="LiveId" clId="{A1D9695F-237B-4B1E-A935-98ECE4E58CC3}" dt="2024-10-07T09:52:33.128" v="1" actId="47"/>
        <pc:sldMkLst>
          <pc:docMk/>
          <pc:sldMk cId="1880991642" sldId="505"/>
        </pc:sldMkLst>
      </pc:sldChg>
      <pc:sldChg chg="del">
        <pc:chgData name="Pien van den Berkmortel" userId="9daa9001ed608055" providerId="LiveId" clId="{A1D9695F-237B-4B1E-A935-98ECE4E58CC3}" dt="2024-10-07T09:52:33.128" v="1" actId="47"/>
        <pc:sldMkLst>
          <pc:docMk/>
          <pc:sldMk cId="1652889202" sldId="507"/>
        </pc:sldMkLst>
      </pc:sldChg>
      <pc:sldChg chg="del">
        <pc:chgData name="Pien van den Berkmortel" userId="9daa9001ed608055" providerId="LiveId" clId="{A1D9695F-237B-4B1E-A935-98ECE4E58CC3}" dt="2024-10-07T09:52:29.488" v="0" actId="47"/>
        <pc:sldMkLst>
          <pc:docMk/>
          <pc:sldMk cId="2168102296" sldId="508"/>
        </pc:sldMkLst>
      </pc:sldChg>
      <pc:sldChg chg="del">
        <pc:chgData name="Pien van den Berkmortel" userId="9daa9001ed608055" providerId="LiveId" clId="{A1D9695F-237B-4B1E-A935-98ECE4E58CC3}" dt="2024-10-07T09:52:29.488" v="0" actId="47"/>
        <pc:sldMkLst>
          <pc:docMk/>
          <pc:sldMk cId="1985091226" sldId="509"/>
        </pc:sldMkLst>
      </pc:sldChg>
      <pc:sldChg chg="del">
        <pc:chgData name="Pien van den Berkmortel" userId="9daa9001ed608055" providerId="LiveId" clId="{A1D9695F-237B-4B1E-A935-98ECE4E58CC3}" dt="2024-10-07T09:52:29.488" v="0" actId="47"/>
        <pc:sldMkLst>
          <pc:docMk/>
          <pc:sldMk cId="1417786051" sldId="510"/>
        </pc:sldMkLst>
      </pc:sldChg>
      <pc:sldChg chg="del">
        <pc:chgData name="Pien van den Berkmortel" userId="9daa9001ed608055" providerId="LiveId" clId="{A1D9695F-237B-4B1E-A935-98ECE4E58CC3}" dt="2024-10-07T09:52:29.488" v="0" actId="47"/>
        <pc:sldMkLst>
          <pc:docMk/>
          <pc:sldMk cId="1735235967" sldId="511"/>
        </pc:sldMkLst>
      </pc:sldChg>
      <pc:sldChg chg="del">
        <pc:chgData name="Pien van den Berkmortel" userId="9daa9001ed608055" providerId="LiveId" clId="{A1D9695F-237B-4B1E-A935-98ECE4E58CC3}" dt="2024-10-07T09:52:33.128" v="1" actId="47"/>
        <pc:sldMkLst>
          <pc:docMk/>
          <pc:sldMk cId="3999798174" sldId="512"/>
        </pc:sldMkLst>
      </pc:sldChg>
      <pc:sldChg chg="del">
        <pc:chgData name="Pien van den Berkmortel" userId="9daa9001ed608055" providerId="LiveId" clId="{A1D9695F-237B-4B1E-A935-98ECE4E58CC3}" dt="2024-10-07T09:52:33.128" v="1" actId="47"/>
        <pc:sldMkLst>
          <pc:docMk/>
          <pc:sldMk cId="3209166473" sldId="518"/>
        </pc:sldMkLst>
      </pc:sldChg>
      <pc:sldMasterChg chg="delSldLayout">
        <pc:chgData name="Pien van den Berkmortel" userId="9daa9001ed608055" providerId="LiveId" clId="{A1D9695F-237B-4B1E-A935-98ECE4E58CC3}" dt="2024-10-07T09:52:29.488" v="0" actId="47"/>
        <pc:sldMasterMkLst>
          <pc:docMk/>
          <pc:sldMasterMk cId="0" sldId="2147483648"/>
        </pc:sldMasterMkLst>
        <pc:sldLayoutChg chg="del">
          <pc:chgData name="Pien van den Berkmortel" userId="9daa9001ed608055" providerId="LiveId" clId="{A1D9695F-237B-4B1E-A935-98ECE4E58CC3}" dt="2024-10-07T09:52:29.488" v="0" actId="47"/>
          <pc:sldLayoutMkLst>
            <pc:docMk/>
            <pc:sldMasterMk cId="0" sldId="2147483648"/>
            <pc:sldLayoutMk cId="1015261370" sldId="214748367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143" name="Shape 3143"/>
          <p:cNvSpPr>
            <a:spLocks noGrp="1" noRot="1" noChangeAspect="1"/>
          </p:cNvSpPr>
          <p:nvPr>
            <p:ph type="sldImg"/>
          </p:nvPr>
        </p:nvSpPr>
        <p:spPr>
          <a:xfrm>
            <a:off x="381000" y="685800"/>
            <a:ext cx="6096000" cy="3429000"/>
          </a:xfrm>
          <a:prstGeom prst="rect">
            <a:avLst/>
          </a:prstGeom>
        </p:spPr>
        <p:txBody>
          <a:bodyPr/>
          <a:lstStyle/>
          <a:p>
            <a:endParaRPr/>
          </a:p>
        </p:txBody>
      </p:sp>
      <p:sp>
        <p:nvSpPr>
          <p:cNvPr id="3144" name="Shape 314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kern="100" dirty="0">
                <a:effectLst/>
                <a:latin typeface="Calibri" panose="020F0502020204030204" pitchFamily="34" charset="0"/>
                <a:ea typeface="Calibri" panose="020F0502020204030204" pitchFamily="34" charset="0"/>
                <a:cs typeface="Times New Roman" panose="02020603050405020304" pitchFamily="18" charset="0"/>
              </a:rPr>
              <a:t>Today I’ll show you the potential of economic circuit theory for the modeling, design, analysis and control of a spot market for hydrogen</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01115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buFont typeface="Arial" panose="020B0604020202020204" pitchFamily="34" charset="0"/>
              <a:buNone/>
            </a:pPr>
            <a:r>
              <a:rPr lang="en-US" dirty="0"/>
              <a:t>We demonstrate the effectiveness of the regulatory intervention through dynamic scenario analysis</a:t>
            </a:r>
          </a:p>
          <a:p>
            <a:pPr algn="l">
              <a:buFont typeface="Arial" panose="020B0604020202020204" pitchFamily="34" charset="0"/>
              <a:buNone/>
            </a:pPr>
            <a:r>
              <a:rPr lang="en-US" dirty="0"/>
              <a:t>--CLICK—</a:t>
            </a:r>
          </a:p>
          <a:p>
            <a:pPr algn="l">
              <a:buFont typeface="Arial" panose="020B0604020202020204" pitchFamily="34" charset="0"/>
              <a:buNone/>
            </a:pPr>
            <a:r>
              <a:rPr lang="en-US" dirty="0" err="1"/>
              <a:t>Herefore</a:t>
            </a:r>
            <a:r>
              <a:rPr lang="en-US" dirty="0"/>
              <a:t> we use a wind sequence as an input of the network</a:t>
            </a:r>
          </a:p>
          <a:p>
            <a:pPr algn="l">
              <a:buFont typeface="Arial" panose="020B0604020202020204" pitchFamily="34" charset="0"/>
              <a:buNone/>
            </a:pPr>
            <a:r>
              <a:rPr lang="en-US" dirty="0"/>
              <a:t>--CLICK—</a:t>
            </a:r>
          </a:p>
          <a:p>
            <a:pPr algn="l">
              <a:buFont typeface="Arial" panose="020B0604020202020204" pitchFamily="34" charset="0"/>
              <a:buNone/>
            </a:pPr>
            <a:r>
              <a:rPr lang="en-US" dirty="0"/>
              <a:t>And again we’re going to measure the prices and the hydrogen flows through the different supply chains</a:t>
            </a:r>
          </a:p>
          <a:p>
            <a:pPr algn="l">
              <a:buFont typeface="Arial" panose="020B0604020202020204" pitchFamily="34" charset="0"/>
              <a:buNone/>
            </a:pPr>
            <a:r>
              <a:rPr lang="en-US" dirty="0"/>
              <a:t>--CLICK—</a:t>
            </a:r>
          </a:p>
          <a:p>
            <a:pPr algn="l">
              <a:buFont typeface="Arial" panose="020B0604020202020204" pitchFamily="34" charset="0"/>
              <a:buNone/>
            </a:pPr>
            <a:r>
              <a:rPr lang="en-US" dirty="0"/>
              <a:t>We look at a period with high volatility in renewable hydrogen supply</a:t>
            </a:r>
            <a:br>
              <a:rPr lang="en-US" dirty="0"/>
            </a:br>
            <a:r>
              <a:rPr lang="en-US" dirty="0"/>
              <a:t>The low-carbon hydrogen production starts adapting earlier to price changes to the subsidy. (DOTTED)</a:t>
            </a:r>
            <a:br>
              <a:rPr lang="en-US" dirty="0"/>
            </a:br>
            <a:r>
              <a:rPr lang="en-US" dirty="0"/>
              <a:t>This leads to lower H2 price volatility, resulting in lower hydrogen supply volatility through the other supply chains</a:t>
            </a:r>
          </a:p>
          <a:p>
            <a:pPr algn="l">
              <a:buFont typeface="Arial" panose="020B0604020202020204" pitchFamily="34" charset="0"/>
              <a:buNone/>
            </a:pPr>
            <a:r>
              <a:rPr lang="en-US" dirty="0"/>
              <a:t>Natural gas prices slightly increase due to the increased demand for hydrogen production. </a:t>
            </a:r>
          </a:p>
          <a:p>
            <a:pPr algn="l">
              <a:buFont typeface="Arial" panose="020B0604020202020204" pitchFamily="34" charset="0"/>
              <a:buNone/>
            </a:pPr>
            <a:r>
              <a:rPr lang="en-US" dirty="0"/>
              <a:t>--CLICK—</a:t>
            </a:r>
          </a:p>
          <a:p>
            <a:pPr algn="l">
              <a:buFont typeface="Arial" panose="020B0604020202020204" pitchFamily="34" charset="0"/>
              <a:buNone/>
            </a:pPr>
            <a:r>
              <a:rPr lang="en-US" dirty="0"/>
              <a:t>The subsidy schemes thus leads to lower supply volatility, and lower hydrogen price volatility. </a:t>
            </a:r>
            <a:br>
              <a:rPr lang="en-US" dirty="0"/>
            </a:br>
            <a:r>
              <a:rPr lang="en-US" dirty="0"/>
              <a:t>Which we can quantify precisely</a:t>
            </a:r>
          </a:p>
          <a:p>
            <a:pPr algn="l">
              <a:buFont typeface="Arial" panose="020B0604020202020204" pitchFamily="34" charset="0"/>
              <a:buNone/>
            </a:pPr>
            <a:r>
              <a:rPr lang="en-US" dirty="0"/>
              <a:t>This can be done with a subsidy costs of only 9M, image what you can </a:t>
            </a:r>
            <a:r>
              <a:rPr lang="en-US" dirty="0" err="1"/>
              <a:t>dow</a:t>
            </a:r>
            <a:r>
              <a:rPr lang="en-US" dirty="0"/>
              <a:t> with more</a:t>
            </a:r>
            <a:endParaRPr lang="nl-NL" dirty="0"/>
          </a:p>
        </p:txBody>
      </p:sp>
    </p:spTree>
    <p:extLst>
      <p:ext uri="{BB962C8B-B14F-4D97-AF65-F5344CB8AC3E}">
        <p14:creationId xmlns:p14="http://schemas.microsoft.com/office/powerpoint/2010/main" val="3385535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This thesis serves as a proof of concept for the application of economic circuit theory in effectively addressing supply-and-demand-driven pricing in a hypothetical spot market for hydrogen.</a:t>
            </a:r>
            <a:br>
              <a:rPr lang="en-US" sz="1800" kern="100" dirty="0">
                <a:effectLst/>
                <a:latin typeface="Aptos" panose="020B0004020202020204" pitchFamily="34" charset="0"/>
                <a:ea typeface="Aptos" panose="020B0004020202020204" pitchFamily="34" charset="0"/>
                <a:cs typeface="Times New Roman" panose="02020603050405020304" pitchFamily="18" charset="0"/>
              </a:rPr>
            </a:br>
            <a:r>
              <a:rPr lang="en-US" sz="1800" kern="100" dirty="0">
                <a:effectLst/>
                <a:latin typeface="Aptos" panose="020B0004020202020204" pitchFamily="34" charset="0"/>
                <a:ea typeface="Aptos" panose="020B0004020202020204" pitchFamily="34" charset="0"/>
                <a:cs typeface="Times New Roman" panose="02020603050405020304" pitchFamily="18" charset="0"/>
              </a:rPr>
              <a:t>- We’ve demonstrated that with our models, we can make revenue streams predictable </a:t>
            </a:r>
            <a:r>
              <a:rPr lang="en-US" sz="1800" kern="1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 support investment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decicisons</a:t>
            </a:r>
            <a:r>
              <a:rPr lang="en-US" sz="1800" kern="1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 for hydrogen projects</a:t>
            </a:r>
          </a:p>
          <a:p>
            <a:pPr>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 Shown we can </a:t>
            </a:r>
            <a:r>
              <a:rPr lang="en-US" sz="1800" b="1" kern="1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quantity</a:t>
            </a:r>
            <a:r>
              <a:rPr lang="en-US" sz="1800" kern="1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 volatility using dynamic resilience analysis </a:t>
            </a:r>
            <a:br>
              <a:rPr lang="en-US" sz="1800" kern="1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br>
            <a:r>
              <a:rPr lang="en-US" sz="1800" kern="1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 AND also  </a:t>
            </a:r>
            <a:r>
              <a:rPr lang="en-US" sz="1800" b="1" kern="1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minimize</a:t>
            </a:r>
            <a:r>
              <a:rPr lang="en-US" sz="1800" kern="1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 volatility through regulatory intervention such as a subsidy scheme</a:t>
            </a:r>
          </a:p>
          <a:p>
            <a:pPr>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 </a:t>
            </a:r>
            <a:r>
              <a:rPr lang="en-US" sz="1800" b="1" kern="1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THEREBY</a:t>
            </a:r>
            <a:r>
              <a:rPr lang="en-US" sz="1800" kern="1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 we address the two critical problems of a spot market for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hyrdogen</a:t>
            </a:r>
            <a:endParaRPr lang="en-US" sz="1800" kern="1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endParaRPr>
          </a:p>
          <a:p>
            <a:pPr marL="0" indent="0">
              <a:lnSpc>
                <a:spcPct val="107000"/>
              </a:lnSpc>
              <a:spcAft>
                <a:spcPts val="800"/>
              </a:spcAft>
              <a:buFontTx/>
              <a:buNone/>
            </a:pPr>
            <a:r>
              <a:rPr lang="en-US" sz="1800" kern="1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 We’ve derived a state space representation. Which can be used in further research for system identification and controller design. </a:t>
            </a:r>
          </a:p>
          <a:p>
            <a:pPr marL="0" indent="0">
              <a:lnSpc>
                <a:spcPct val="107000"/>
              </a:lnSpc>
              <a:spcAft>
                <a:spcPts val="800"/>
              </a:spcAft>
              <a:buFontTx/>
              <a:buNone/>
            </a:pPr>
            <a:r>
              <a:rPr lang="en-US" sz="1800" kern="1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--CLICK—</a:t>
            </a:r>
          </a:p>
          <a:p>
            <a:pPr marL="0" indent="0">
              <a:lnSpc>
                <a:spcPct val="107000"/>
              </a:lnSpc>
              <a:spcAft>
                <a:spcPts val="800"/>
              </a:spcAft>
              <a:buFontTx/>
              <a:buNone/>
            </a:pPr>
            <a:r>
              <a:rPr lang="en-US" sz="1800" kern="100" dirty="0">
                <a:effectLst/>
                <a:latin typeface="Aptos" panose="020B0004020202020204" pitchFamily="34" charset="0"/>
                <a:ea typeface="Aptos" panose="020B0004020202020204" pitchFamily="34" charset="0"/>
                <a:cs typeface="Times New Roman" panose="02020603050405020304" pitchFamily="18" charset="0"/>
                <a:sym typeface="Wingdings" panose="05000000000000000000" pitchFamily="2" charset="2"/>
              </a:rPr>
              <a:t>As this is still a prototype, this work can be taken much further. We can add extensions to our models and by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exploiting the port-based approach within economic circuit theory we can design more complex market agents. This approach particularly lends itself to extending our analysis to the Laplace domain, using bode plots and pole-zero maps that provide us with insights that are not apparen</a:t>
            </a:r>
            <a:r>
              <a:rPr lang="en-US" sz="1800" u="sng" kern="100" dirty="0">
                <a:effectLst/>
                <a:latin typeface="Aptos" panose="020B0004020202020204" pitchFamily="34" charset="0"/>
                <a:ea typeface="Aptos" panose="020B0004020202020204" pitchFamily="34" charset="0"/>
                <a:cs typeface="Times New Roman" panose="02020603050405020304" pitchFamily="18" charset="0"/>
              </a:rPr>
              <a:t>t in the time domain such as trade and storage cycles.  </a:t>
            </a:r>
            <a:endParaRPr lang="nl-NL" sz="1800" u="sng"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In particular, I see an opportunity for optimizing the wind-hydrogen production strategies using model predictive control. This requires an extension of our model with an electricity market, and a prediction model for offshore wind generation. By using predictions of energy prices and offshore wind generation, wind-hydrogen operators can optimize their profits and reduce payback periods. BUT ALSO to further minimize volatility. </a:t>
            </a:r>
            <a:endParaRPr lang="nl-NL"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So now, it's time to build an economic circuit theory toolbox to exploit its full potential not only for modeling a spot market for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hydrog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but for energy systems modeling in general. Thank you.</a:t>
            </a:r>
            <a:endParaRPr lang="nl-NL"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8495088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kern="100" dirty="0">
                <a:effectLst/>
                <a:latin typeface="Calibri" panose="020F0502020204030204" pitchFamily="34" charset="0"/>
                <a:ea typeface="Calibri" panose="020F0502020204030204" pitchFamily="34" charset="0"/>
                <a:cs typeface="Times New Roman" panose="02020603050405020304" pitchFamily="18" charset="0"/>
              </a:rPr>
              <a:t>Talk about the development and usage of a price dynamic model of the hydrogen market.</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kern="100" dirty="0">
                <a:effectLst/>
                <a:latin typeface="Calibri" panose="020F0502020204030204" pitchFamily="34" charset="0"/>
                <a:ea typeface="Calibri" panose="020F0502020204030204" pitchFamily="34" charset="0"/>
                <a:cs typeface="Times New Roman" panose="02020603050405020304" pitchFamily="18" charset="0"/>
              </a:rPr>
              <a:t>The model is developed using economic network theory, which serves as a tool for market design,</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kern="100" dirty="0">
                <a:effectLst/>
                <a:latin typeface="Calibri" panose="020F0502020204030204" pitchFamily="34" charset="0"/>
                <a:ea typeface="Calibri" panose="020F0502020204030204" pitchFamily="34" charset="0"/>
                <a:cs typeface="Times New Roman" panose="02020603050405020304" pitchFamily="18" charset="0"/>
              </a:rPr>
              <a:t>After developing several market designs, </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kern="100" dirty="0">
                <a:effectLst/>
                <a:latin typeface="Calibri" panose="020F0502020204030204" pitchFamily="34" charset="0"/>
                <a:ea typeface="Calibri" panose="020F0502020204030204" pitchFamily="34" charset="0"/>
                <a:cs typeface="Times New Roman" panose="02020603050405020304" pitchFamily="18" charset="0"/>
              </a:rPr>
              <a:t>We perform dynamic scenario analysis and hydrogen price control </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kern="100" dirty="0">
                <a:effectLst/>
                <a:latin typeface="Calibri" panose="020F0502020204030204" pitchFamily="34" charset="0"/>
                <a:ea typeface="Calibri" panose="020F0502020204030204" pitchFamily="34" charset="0"/>
                <a:cs typeface="Times New Roman" panose="02020603050405020304" pitchFamily="18" charset="0"/>
              </a:rPr>
              <a:t>In this thesis, we use economic engineering to model the dynamics of a volatile spot market for hydrogen, including both stock and price dynamics. For modeling we use economic network theory, recently developed</a:t>
            </a: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kern="100" dirty="0">
                <a:effectLst/>
                <a:latin typeface="Calibri" panose="020F0502020204030204" pitchFamily="34" charset="0"/>
                <a:ea typeface="Calibri" panose="020F0502020204030204" pitchFamily="34" charset="0"/>
                <a:cs typeface="Times New Roman" panose="02020603050405020304" pitchFamily="18" charset="0"/>
              </a:rPr>
              <a:t>We use tools and methods from systems and control theory to analyze and optimize the dynamic resilience of various spot market designs</a:t>
            </a:r>
            <a:endParaRPr lang="nl-NL" sz="1000" dirty="0">
              <a:latin typeface="+mj-lt"/>
            </a:endParaRPr>
          </a:p>
        </p:txBody>
      </p:sp>
    </p:spTree>
    <p:extLst>
      <p:ext uri="{BB962C8B-B14F-4D97-AF65-F5344CB8AC3E}">
        <p14:creationId xmlns:p14="http://schemas.microsoft.com/office/powerpoint/2010/main" val="1762027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The energy landscape is undergoing a transformative shift towards a zero-emission future. </a:t>
            </a:r>
          </a:p>
          <a:p>
            <a:r>
              <a:rPr lang="en-US" dirty="0"/>
              <a:t>As hydrogen has the potential to decarbonize industrial operations, the Dutch government is actively developing a hydrogen economy [1]. </a:t>
            </a:r>
          </a:p>
          <a:p>
            <a:endParaRPr lang="en-US" dirty="0"/>
          </a:p>
          <a:p>
            <a:r>
              <a:rPr lang="en-US" dirty="0"/>
              <a:t>To make this economy future prove, the supply of renewable hydrogen needs to be increased.  Therefore, investments are needed in projects like the Holland Hydrogen I in Rotterdam (POINT), where renewable hydrogen is produced through electrolysis using wind energy.</a:t>
            </a:r>
            <a:endParaRPr lang="nl-NL" dirty="0"/>
          </a:p>
        </p:txBody>
      </p:sp>
    </p:spTree>
    <p:extLst>
      <p:ext uri="{BB962C8B-B14F-4D97-AF65-F5344CB8AC3E}">
        <p14:creationId xmlns:p14="http://schemas.microsoft.com/office/powerpoint/2010/main" val="502511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The current hydrogen market is dominated by locally produced hydrogen from natural gas.  This H2 traded through long-term contracts with fixed hydrogen prices determined by marginal-cost-plus pricing and fixed supply agreements. </a:t>
            </a:r>
            <a:r>
              <a:rPr lang="en-US" dirty="0">
                <a:sym typeface="Wingdings" panose="05000000000000000000" pitchFamily="2" charset="2"/>
              </a:rPr>
              <a:t> </a:t>
            </a:r>
            <a:r>
              <a:rPr lang="en-US" dirty="0"/>
              <a:t>to ensure predictable revenue streams for hydrogen projects</a:t>
            </a:r>
            <a:br>
              <a:rPr lang="en-US" dirty="0"/>
            </a:br>
            <a:r>
              <a:rPr lang="en-US" dirty="0"/>
              <a:t>--CLICK--</a:t>
            </a:r>
          </a:p>
          <a:p>
            <a:pPr marL="171450" indent="-171450">
              <a:buFontTx/>
              <a:buChar char="-"/>
            </a:pPr>
            <a:r>
              <a:rPr lang="en-US" dirty="0"/>
              <a:t>However, this market is not suitable for increased integration of intermittent </a:t>
            </a:r>
            <a:r>
              <a:rPr lang="en-US" dirty="0" err="1"/>
              <a:t>renwable</a:t>
            </a:r>
            <a:r>
              <a:rPr lang="en-US" dirty="0"/>
              <a:t> hydrogen as supply and prices are difficult to determine (FIGURE)</a:t>
            </a:r>
          </a:p>
          <a:p>
            <a:pPr marL="0" indent="0">
              <a:buFontTx/>
              <a:buNone/>
            </a:pPr>
            <a:r>
              <a:rPr lang="en-US" dirty="0"/>
              <a:t>--CLICK--</a:t>
            </a:r>
          </a:p>
          <a:p>
            <a:pPr marL="0" marR="0" lvl="0" indent="0" defTabSz="914400" eaLnBrk="1" fontAlgn="auto" latinLnBrk="0" hangingPunct="1">
              <a:lnSpc>
                <a:spcPct val="100000"/>
              </a:lnSpc>
              <a:spcBef>
                <a:spcPts val="0"/>
              </a:spcBef>
              <a:spcAft>
                <a:spcPts val="0"/>
              </a:spcAft>
              <a:buClrTx/>
              <a:buSzTx/>
              <a:buFontTx/>
              <a:buNone/>
              <a:tabLst/>
              <a:defRPr/>
            </a:pPr>
            <a:r>
              <a:rPr lang="en-US" dirty="0"/>
              <a:t>To integrate RH2, market experts envision a spot market. In such a spot market, prices become dynamic as they react to fluctuations in supply, demand, and storage levels. </a:t>
            </a:r>
            <a:br>
              <a:rPr lang="en-US" dirty="0"/>
            </a:br>
            <a:r>
              <a:rPr lang="en-US" dirty="0"/>
              <a:t>supply and demand are balanced in real-time (FIGURE)</a:t>
            </a:r>
          </a:p>
          <a:p>
            <a:pPr marL="0" indent="0">
              <a:buFontTx/>
              <a:buNone/>
            </a:pPr>
            <a:endParaRPr lang="en-US" dirty="0"/>
          </a:p>
          <a:p>
            <a:r>
              <a:rPr lang="en-US" dirty="0"/>
              <a:t>--CLICK—</a:t>
            </a:r>
            <a:br>
              <a:rPr lang="en-US" dirty="0"/>
            </a:br>
            <a:r>
              <a:rPr lang="en-US" dirty="0"/>
              <a:t>These dynamic prices lead to considerable uncertainty for hydrogen projects, as revenue streams are no longer predictable.</a:t>
            </a:r>
            <a:br>
              <a:rPr lang="en-US" dirty="0"/>
            </a:br>
            <a:r>
              <a:rPr lang="en-US" dirty="0"/>
              <a:t>But also to increased volatility in supply and  hydrogen prices</a:t>
            </a:r>
          </a:p>
          <a:p>
            <a:endParaRPr lang="nl-NL" dirty="0"/>
          </a:p>
          <a:p>
            <a:endParaRPr lang="nl-NL" dirty="0"/>
          </a:p>
        </p:txBody>
      </p:sp>
    </p:spTree>
    <p:extLst>
      <p:ext uri="{BB962C8B-B14F-4D97-AF65-F5344CB8AC3E}">
        <p14:creationId xmlns:p14="http://schemas.microsoft.com/office/powerpoint/2010/main" val="2771127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nl-NL" dirty="0" err="1"/>
              <a:t>I’ll</a:t>
            </a:r>
            <a:r>
              <a:rPr lang="nl-NL" dirty="0"/>
              <a:t> </a:t>
            </a:r>
            <a:r>
              <a:rPr lang="nl-NL" dirty="0" err="1"/>
              <a:t>demonstrate</a:t>
            </a:r>
            <a:r>
              <a:rPr lang="nl-NL" dirty="0"/>
              <a:t> </a:t>
            </a:r>
            <a:r>
              <a:rPr lang="nl-NL" dirty="0" err="1"/>
              <a:t>how</a:t>
            </a:r>
            <a:r>
              <a:rPr lang="nl-NL" dirty="0"/>
              <a:t> </a:t>
            </a:r>
            <a:r>
              <a:rPr lang="nl-NL" dirty="0" err="1"/>
              <a:t>economic</a:t>
            </a:r>
            <a:r>
              <a:rPr lang="nl-NL" dirty="0"/>
              <a:t> circuit </a:t>
            </a:r>
            <a:r>
              <a:rPr lang="nl-NL" dirty="0" err="1"/>
              <a:t>addressing</a:t>
            </a:r>
            <a:r>
              <a:rPr lang="nl-NL" dirty="0"/>
              <a:t> these </a:t>
            </a:r>
            <a:r>
              <a:rPr lang="nl-NL" dirty="0" err="1"/>
              <a:t>problems</a:t>
            </a:r>
            <a:r>
              <a:rPr lang="nl-NL" dirty="0"/>
              <a:t> as </a:t>
            </a:r>
            <a:r>
              <a:rPr lang="nl-NL" dirty="0" err="1"/>
              <a:t>allow</a:t>
            </a:r>
            <a:r>
              <a:rPr lang="nl-NL" dirty="0"/>
              <a:t> </a:t>
            </a:r>
            <a:r>
              <a:rPr lang="nl-NL" dirty="0" err="1"/>
              <a:t>us</a:t>
            </a:r>
            <a:r>
              <a:rPr lang="nl-NL" dirty="0"/>
              <a:t> </a:t>
            </a:r>
            <a:r>
              <a:rPr lang="nl-NL" dirty="0" err="1"/>
              <a:t>to</a:t>
            </a:r>
            <a:r>
              <a:rPr lang="nl-NL" dirty="0"/>
              <a:t> </a:t>
            </a:r>
            <a:r>
              <a:rPr lang="nl-NL" dirty="0" err="1"/>
              <a:t>build</a:t>
            </a:r>
            <a:r>
              <a:rPr lang="nl-NL" dirty="0"/>
              <a:t> </a:t>
            </a:r>
            <a:r>
              <a:rPr lang="nl-NL" dirty="0" err="1"/>
              <a:t>economic</a:t>
            </a:r>
            <a:r>
              <a:rPr lang="nl-NL" dirty="0"/>
              <a:t> </a:t>
            </a:r>
            <a:r>
              <a:rPr lang="nl-NL" dirty="0" err="1"/>
              <a:t>network</a:t>
            </a:r>
            <a:r>
              <a:rPr lang="nl-NL" dirty="0"/>
              <a:t> </a:t>
            </a:r>
            <a:r>
              <a:rPr lang="nl-NL" dirty="0" err="1"/>
              <a:t>models</a:t>
            </a:r>
            <a:r>
              <a:rPr lang="nl-NL" dirty="0"/>
              <a:t> that </a:t>
            </a:r>
            <a:r>
              <a:rPr lang="nl-NL" dirty="0" err="1"/>
              <a:t>explicitly</a:t>
            </a:r>
            <a:r>
              <a:rPr lang="nl-NL" dirty="0"/>
              <a:t> </a:t>
            </a:r>
            <a:r>
              <a:rPr lang="nl-NL" dirty="0" err="1"/>
              <a:t>incorporate</a:t>
            </a:r>
            <a:r>
              <a:rPr lang="nl-NL" dirty="0"/>
              <a:t> this </a:t>
            </a:r>
            <a:r>
              <a:rPr lang="nl-NL" dirty="0" err="1"/>
              <a:t>supply</a:t>
            </a:r>
            <a:r>
              <a:rPr lang="nl-NL" dirty="0"/>
              <a:t>-and-</a:t>
            </a:r>
            <a:r>
              <a:rPr lang="nl-NL" dirty="0" err="1"/>
              <a:t>demand</a:t>
            </a:r>
            <a:r>
              <a:rPr lang="nl-NL" dirty="0"/>
              <a:t>-</a:t>
            </a:r>
            <a:r>
              <a:rPr lang="nl-NL" dirty="0" err="1"/>
              <a:t>driven</a:t>
            </a:r>
            <a:r>
              <a:rPr lang="nl-NL" dirty="0"/>
              <a:t> pricing </a:t>
            </a:r>
            <a:r>
              <a:rPr lang="nl-NL" dirty="0" err="1"/>
              <a:t>mechanism</a:t>
            </a:r>
            <a:r>
              <a:rPr lang="nl-NL" dirty="0"/>
              <a:t>.</a:t>
            </a:r>
            <a:br>
              <a:rPr lang="nl-NL" dirty="0"/>
            </a:br>
            <a:r>
              <a:rPr lang="nl-NL" dirty="0"/>
              <a:t> </a:t>
            </a:r>
            <a:r>
              <a:rPr lang="nl-NL" dirty="0">
                <a:sym typeface="Wingdings" panose="05000000000000000000" pitchFamily="2" charset="2"/>
              </a:rPr>
              <a:t>--CLICK—</a:t>
            </a:r>
          </a:p>
          <a:p>
            <a:pPr marL="0" marR="0" lvl="0" indent="0" defTabSz="914400" eaLnBrk="1" fontAlgn="auto" latinLnBrk="0" hangingPunct="1">
              <a:lnSpc>
                <a:spcPct val="100000"/>
              </a:lnSpc>
              <a:spcBef>
                <a:spcPts val="0"/>
              </a:spcBef>
              <a:spcAft>
                <a:spcPts val="0"/>
              </a:spcAft>
              <a:buClrTx/>
              <a:buSzTx/>
              <a:buFontTx/>
              <a:buNone/>
              <a:tabLst/>
              <a:defRPr/>
            </a:pPr>
            <a:r>
              <a:rPr lang="nl-NL" dirty="0" err="1"/>
              <a:t>I’ll</a:t>
            </a:r>
            <a:r>
              <a:rPr lang="nl-NL" dirty="0"/>
              <a:t> also </a:t>
            </a:r>
            <a:r>
              <a:rPr lang="nl-NL" dirty="0" err="1"/>
              <a:t>demonstrate</a:t>
            </a:r>
            <a:r>
              <a:rPr lang="nl-NL" dirty="0"/>
              <a:t> </a:t>
            </a:r>
            <a:r>
              <a:rPr lang="nl-NL" dirty="0" err="1"/>
              <a:t>how</a:t>
            </a:r>
            <a:r>
              <a:rPr lang="nl-NL" dirty="0"/>
              <a:t> we can </a:t>
            </a:r>
            <a:r>
              <a:rPr lang="nl-NL" dirty="0" err="1"/>
              <a:t>incorporate</a:t>
            </a:r>
            <a:r>
              <a:rPr lang="nl-NL" dirty="0"/>
              <a:t> </a:t>
            </a:r>
            <a:r>
              <a:rPr lang="nl-NL" dirty="0" err="1"/>
              <a:t>the</a:t>
            </a:r>
            <a:r>
              <a:rPr lang="nl-NL" dirty="0"/>
              <a:t> </a:t>
            </a:r>
            <a:r>
              <a:rPr lang="nl-NL" dirty="0" err="1"/>
              <a:t>price</a:t>
            </a:r>
            <a:r>
              <a:rPr lang="nl-NL" dirty="0"/>
              <a:t> </a:t>
            </a:r>
            <a:r>
              <a:rPr lang="nl-NL" dirty="0" err="1"/>
              <a:t>effects</a:t>
            </a:r>
            <a:r>
              <a:rPr lang="nl-NL" dirty="0"/>
              <a:t> </a:t>
            </a:r>
            <a:r>
              <a:rPr lang="nl-NL" dirty="0" err="1"/>
              <a:t>between</a:t>
            </a:r>
            <a:r>
              <a:rPr lang="nl-NL" dirty="0"/>
              <a:t> </a:t>
            </a:r>
            <a:r>
              <a:rPr lang="nl-NL" dirty="0" err="1"/>
              <a:t>coupled</a:t>
            </a:r>
            <a:r>
              <a:rPr lang="nl-NL" dirty="0"/>
              <a:t> energy </a:t>
            </a:r>
            <a:r>
              <a:rPr lang="nl-NL" dirty="0" err="1"/>
              <a:t>markets</a:t>
            </a:r>
            <a:r>
              <a:rPr lang="nl-NL" dirty="0"/>
              <a:t> and </a:t>
            </a:r>
            <a:r>
              <a:rPr lang="nl-NL" dirty="0" err="1"/>
              <a:t>how</a:t>
            </a:r>
            <a:r>
              <a:rPr lang="nl-NL" dirty="0"/>
              <a:t> </a:t>
            </a:r>
            <a:r>
              <a:rPr lang="nl-NL" dirty="0" err="1"/>
              <a:t>prices</a:t>
            </a:r>
            <a:r>
              <a:rPr lang="nl-NL" dirty="0"/>
              <a:t> </a:t>
            </a:r>
            <a:r>
              <a:rPr lang="nl-NL" dirty="0" err="1"/>
              <a:t>mutually</a:t>
            </a:r>
            <a:r>
              <a:rPr lang="nl-NL" dirty="0"/>
              <a:t> affect energy market </a:t>
            </a:r>
            <a:r>
              <a:rPr lang="nl-NL" dirty="0" err="1"/>
              <a:t>dynamics</a:t>
            </a:r>
            <a:r>
              <a:rPr lang="nl-NL" dirty="0"/>
              <a:t>. </a:t>
            </a:r>
            <a:r>
              <a:rPr lang="nl-NL" dirty="0">
                <a:sym typeface="Wingdings" panose="05000000000000000000" pitchFamily="2" charset="2"/>
              </a:rPr>
              <a:t>--CLICK— we can also ECT </a:t>
            </a:r>
            <a:r>
              <a:rPr lang="nl-NL" dirty="0"/>
              <a:t>as a tool </a:t>
            </a:r>
            <a:r>
              <a:rPr lang="nl-NL" dirty="0" err="1"/>
              <a:t>for</a:t>
            </a:r>
            <a:r>
              <a:rPr lang="nl-NL" dirty="0"/>
              <a:t> </a:t>
            </a:r>
            <a:r>
              <a:rPr lang="nl-NL" dirty="0" err="1"/>
              <a:t>hydrogen</a:t>
            </a:r>
            <a:r>
              <a:rPr lang="nl-NL" dirty="0"/>
              <a:t> market design, </a:t>
            </a:r>
            <a:r>
              <a:rPr lang="nl-NL" dirty="0" err="1"/>
              <a:t>f.e</a:t>
            </a:r>
            <a:r>
              <a:rPr lang="nl-NL" dirty="0"/>
              <a:t>. we can </a:t>
            </a:r>
            <a:r>
              <a:rPr lang="nl-NL" dirty="0" err="1"/>
              <a:t>add</a:t>
            </a:r>
            <a:r>
              <a:rPr lang="nl-NL" dirty="0"/>
              <a:t> </a:t>
            </a:r>
            <a:r>
              <a:rPr lang="nl-NL" dirty="0" err="1"/>
              <a:t>an</a:t>
            </a:r>
            <a:r>
              <a:rPr lang="nl-NL" dirty="0"/>
              <a:t> ammonia market (this is </a:t>
            </a:r>
            <a:r>
              <a:rPr lang="nl-NL" dirty="0" err="1"/>
              <a:t>treated</a:t>
            </a:r>
            <a:r>
              <a:rPr lang="nl-NL" dirty="0"/>
              <a:t> in more detail in </a:t>
            </a:r>
            <a:r>
              <a:rPr lang="nl-NL" dirty="0" err="1"/>
              <a:t>my</a:t>
            </a:r>
            <a:r>
              <a:rPr lang="nl-NL" dirty="0"/>
              <a:t> thesis) </a:t>
            </a:r>
          </a:p>
          <a:p>
            <a:pPr marL="0" marR="0" lvl="0" indent="0" defTabSz="914400" eaLnBrk="1" fontAlgn="auto" latinLnBrk="0" hangingPunct="1">
              <a:lnSpc>
                <a:spcPct val="100000"/>
              </a:lnSpc>
              <a:spcBef>
                <a:spcPts val="0"/>
              </a:spcBef>
              <a:spcAft>
                <a:spcPts val="0"/>
              </a:spcAft>
              <a:buClrTx/>
              <a:buSzTx/>
              <a:buFontTx/>
              <a:buNone/>
              <a:tabLst/>
              <a:defRPr/>
            </a:pPr>
            <a:r>
              <a:rPr lang="nl-NL" dirty="0"/>
              <a:t>--CLICK—</a:t>
            </a:r>
          </a:p>
          <a:p>
            <a:r>
              <a:rPr lang="nl-NL" dirty="0"/>
              <a:t>We van </a:t>
            </a:r>
            <a:r>
              <a:rPr lang="nl-NL" dirty="0" err="1"/>
              <a:t>address</a:t>
            </a:r>
            <a:r>
              <a:rPr lang="nl-NL" dirty="0"/>
              <a:t> </a:t>
            </a:r>
            <a:r>
              <a:rPr lang="nl-NL" dirty="0" err="1"/>
              <a:t>the</a:t>
            </a:r>
            <a:r>
              <a:rPr lang="nl-NL" dirty="0"/>
              <a:t> </a:t>
            </a:r>
            <a:r>
              <a:rPr lang="nl-NL" dirty="0" err="1"/>
              <a:t>unpredictability</a:t>
            </a:r>
            <a:r>
              <a:rPr lang="nl-NL" dirty="0"/>
              <a:t> of </a:t>
            </a:r>
            <a:r>
              <a:rPr lang="nl-NL" dirty="0" err="1"/>
              <a:t>the</a:t>
            </a:r>
            <a:r>
              <a:rPr lang="nl-NL" dirty="0"/>
              <a:t> spot </a:t>
            </a:r>
            <a:r>
              <a:rPr lang="nl-NL" dirty="0" err="1"/>
              <a:t>prices</a:t>
            </a:r>
            <a:r>
              <a:rPr lang="nl-NL" dirty="0"/>
              <a:t> </a:t>
            </a:r>
            <a:r>
              <a:rPr lang="nl-NL" dirty="0" err="1"/>
              <a:t>through</a:t>
            </a:r>
            <a:r>
              <a:rPr lang="nl-NL" dirty="0"/>
              <a:t> </a:t>
            </a:r>
            <a:r>
              <a:rPr lang="nl-NL" dirty="0" err="1"/>
              <a:t>dynamic</a:t>
            </a:r>
            <a:r>
              <a:rPr lang="nl-NL" dirty="0"/>
              <a:t> scenario analyses, a </a:t>
            </a:r>
            <a:r>
              <a:rPr lang="nl-NL" dirty="0" err="1"/>
              <a:t>technique</a:t>
            </a:r>
            <a:r>
              <a:rPr lang="nl-NL" dirty="0"/>
              <a:t> </a:t>
            </a:r>
            <a:r>
              <a:rPr lang="nl-NL" dirty="0" err="1"/>
              <a:t>within</a:t>
            </a:r>
            <a:r>
              <a:rPr lang="nl-NL" dirty="0"/>
              <a:t> ECT.</a:t>
            </a:r>
          </a:p>
          <a:p>
            <a:r>
              <a:rPr lang="nl-NL" dirty="0">
                <a:sym typeface="Wingdings" panose="05000000000000000000" pitchFamily="2" charset="2"/>
              </a:rPr>
              <a:t>We show that we can </a:t>
            </a:r>
            <a:r>
              <a:rPr lang="nl-NL" dirty="0" err="1">
                <a:sym typeface="Wingdings" panose="05000000000000000000" pitchFamily="2" charset="2"/>
              </a:rPr>
              <a:t>explicitely</a:t>
            </a:r>
            <a:r>
              <a:rPr lang="nl-NL" dirty="0">
                <a:sym typeface="Wingdings" panose="05000000000000000000" pitchFamily="2" charset="2"/>
              </a:rPr>
              <a:t> </a:t>
            </a:r>
            <a:r>
              <a:rPr lang="nl-NL" dirty="0" err="1">
                <a:sym typeface="Wingdings" panose="05000000000000000000" pitchFamily="2" charset="2"/>
              </a:rPr>
              <a:t>derive</a:t>
            </a:r>
            <a:r>
              <a:rPr lang="nl-NL" dirty="0">
                <a:sym typeface="Wingdings" panose="05000000000000000000" pitchFamily="2" charset="2"/>
              </a:rPr>
              <a:t> </a:t>
            </a:r>
            <a:r>
              <a:rPr lang="nl-NL" dirty="0" err="1">
                <a:sym typeface="Wingdings" panose="05000000000000000000" pitchFamily="2" charset="2"/>
              </a:rPr>
              <a:t>the</a:t>
            </a:r>
            <a:r>
              <a:rPr lang="nl-NL" dirty="0">
                <a:sym typeface="Wingdings" panose="05000000000000000000" pitchFamily="2" charset="2"/>
              </a:rPr>
              <a:t> </a:t>
            </a:r>
            <a:r>
              <a:rPr lang="nl-NL" dirty="0"/>
              <a:t>time </a:t>
            </a:r>
            <a:r>
              <a:rPr lang="nl-NL" dirty="0" err="1"/>
              <a:t>evolution</a:t>
            </a:r>
            <a:r>
              <a:rPr lang="nl-NL" dirty="0"/>
              <a:t> of energy </a:t>
            </a:r>
            <a:r>
              <a:rPr lang="nl-NL" dirty="0" err="1"/>
              <a:t>prices</a:t>
            </a:r>
            <a:r>
              <a:rPr lang="nl-NL" dirty="0"/>
              <a:t>, storage levels, and energy </a:t>
            </a:r>
            <a:r>
              <a:rPr lang="nl-NL" dirty="0" err="1"/>
              <a:t>flows</a:t>
            </a:r>
            <a:r>
              <a:rPr lang="nl-NL" dirty="0"/>
              <a:t>.</a:t>
            </a:r>
          </a:p>
          <a:p>
            <a:r>
              <a:rPr lang="nl-NL" dirty="0"/>
              <a:t>From </a:t>
            </a:r>
            <a:r>
              <a:rPr lang="nl-NL" dirty="0" err="1"/>
              <a:t>which</a:t>
            </a:r>
            <a:r>
              <a:rPr lang="nl-NL" dirty="0"/>
              <a:t> we </a:t>
            </a:r>
            <a:r>
              <a:rPr lang="nl-NL" dirty="0" err="1"/>
              <a:t>quantify</a:t>
            </a:r>
            <a:r>
              <a:rPr lang="nl-NL" dirty="0"/>
              <a:t> </a:t>
            </a:r>
            <a:r>
              <a:rPr lang="nl-NL" dirty="0" err="1"/>
              <a:t>the</a:t>
            </a:r>
            <a:r>
              <a:rPr lang="nl-NL" dirty="0"/>
              <a:t> </a:t>
            </a:r>
            <a:r>
              <a:rPr lang="nl-NL" dirty="0" err="1"/>
              <a:t>market’s</a:t>
            </a:r>
            <a:r>
              <a:rPr lang="nl-NL" dirty="0"/>
              <a:t> </a:t>
            </a:r>
            <a:r>
              <a:rPr lang="nl-NL" dirty="0" err="1"/>
              <a:t>dynamic</a:t>
            </a:r>
            <a:r>
              <a:rPr lang="nl-NL" dirty="0"/>
              <a:t> </a:t>
            </a:r>
            <a:r>
              <a:rPr lang="nl-NL" dirty="0" err="1"/>
              <a:t>resilience</a:t>
            </a:r>
            <a:r>
              <a:rPr lang="nl-NL" dirty="0"/>
              <a:t> </a:t>
            </a:r>
            <a:r>
              <a:rPr lang="nl-NL" dirty="0" err="1"/>
              <a:t>againts</a:t>
            </a:r>
            <a:r>
              <a:rPr lang="nl-NL" dirty="0"/>
              <a:t> shocks, </a:t>
            </a:r>
            <a:r>
              <a:rPr lang="nl-NL" dirty="0" err="1"/>
              <a:t>which</a:t>
            </a:r>
            <a:r>
              <a:rPr lang="nl-NL" dirty="0"/>
              <a:t> is </a:t>
            </a:r>
            <a:r>
              <a:rPr lang="nl-NL" dirty="0" err="1"/>
              <a:t>an</a:t>
            </a:r>
            <a:r>
              <a:rPr lang="nl-NL" dirty="0"/>
              <a:t> </a:t>
            </a:r>
            <a:r>
              <a:rPr lang="nl-NL" dirty="0" err="1"/>
              <a:t>very</a:t>
            </a:r>
            <a:r>
              <a:rPr lang="nl-NL" dirty="0"/>
              <a:t> important aspect of energy systems. </a:t>
            </a:r>
          </a:p>
          <a:p>
            <a:r>
              <a:rPr lang="nl-NL" dirty="0"/>
              <a:t>--CLICK—</a:t>
            </a:r>
          </a:p>
          <a:p>
            <a:r>
              <a:rPr lang="nl-NL" dirty="0"/>
              <a:t>We show that we can </a:t>
            </a:r>
            <a:r>
              <a:rPr lang="nl-NL" dirty="0" err="1"/>
              <a:t>minimize</a:t>
            </a:r>
            <a:r>
              <a:rPr lang="nl-NL" dirty="0"/>
              <a:t> </a:t>
            </a:r>
            <a:r>
              <a:rPr lang="nl-NL" dirty="0" err="1"/>
              <a:t>volatiliy</a:t>
            </a:r>
            <a:r>
              <a:rPr lang="nl-NL" dirty="0"/>
              <a:t> </a:t>
            </a:r>
            <a:r>
              <a:rPr lang="nl-NL" dirty="0" err="1"/>
              <a:t>by</a:t>
            </a:r>
            <a:r>
              <a:rPr lang="nl-NL" dirty="0"/>
              <a:t> </a:t>
            </a:r>
            <a:r>
              <a:rPr lang="nl-NL" dirty="0" err="1"/>
              <a:t>implementing</a:t>
            </a:r>
            <a:r>
              <a:rPr lang="nl-NL" dirty="0"/>
              <a:t> </a:t>
            </a:r>
            <a:r>
              <a:rPr lang="nl-NL" dirty="0" err="1"/>
              <a:t>regulatory</a:t>
            </a:r>
            <a:r>
              <a:rPr lang="nl-NL" dirty="0"/>
              <a:t> </a:t>
            </a:r>
            <a:r>
              <a:rPr lang="nl-NL" dirty="0" err="1"/>
              <a:t>intervention</a:t>
            </a:r>
            <a:r>
              <a:rPr lang="nl-NL" dirty="0"/>
              <a:t> as a controller.____________________________________________</a:t>
            </a:r>
          </a:p>
          <a:p>
            <a:endParaRPr lang="nl-NL" dirty="0"/>
          </a:p>
          <a:p>
            <a:endParaRPr lang="nl-NL" dirty="0"/>
          </a:p>
        </p:txBody>
      </p:sp>
    </p:spTree>
    <p:extLst>
      <p:ext uri="{BB962C8B-B14F-4D97-AF65-F5344CB8AC3E}">
        <p14:creationId xmlns:p14="http://schemas.microsoft.com/office/powerpoint/2010/main" val="7780046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A spot market </a:t>
            </a:r>
            <a:r>
              <a:rPr lang="nl-NL" dirty="0" err="1"/>
              <a:t>for</a:t>
            </a:r>
            <a:r>
              <a:rPr lang="nl-NL" dirty="0"/>
              <a:t> </a:t>
            </a:r>
            <a:r>
              <a:rPr lang="nl-NL" dirty="0" err="1"/>
              <a:t>hydrogen</a:t>
            </a:r>
            <a:r>
              <a:rPr lang="nl-NL" dirty="0"/>
              <a:t> </a:t>
            </a:r>
            <a:r>
              <a:rPr lang="nl-NL" dirty="0" err="1"/>
              <a:t>will</a:t>
            </a:r>
            <a:r>
              <a:rPr lang="nl-NL" dirty="0"/>
              <a:t> </a:t>
            </a:r>
            <a:r>
              <a:rPr lang="nl-NL" dirty="0" err="1"/>
              <a:t>operate</a:t>
            </a:r>
            <a:r>
              <a:rPr lang="nl-NL" dirty="0"/>
              <a:t> on </a:t>
            </a:r>
            <a:r>
              <a:rPr lang="nl-NL" dirty="0" err="1"/>
              <a:t>the</a:t>
            </a:r>
            <a:r>
              <a:rPr lang="nl-NL" dirty="0"/>
              <a:t> </a:t>
            </a:r>
            <a:r>
              <a:rPr lang="nl-NL" dirty="0" err="1"/>
              <a:t>hydrogen</a:t>
            </a:r>
            <a:r>
              <a:rPr lang="nl-NL" dirty="0"/>
              <a:t> backbone, this backbone </a:t>
            </a:r>
            <a:r>
              <a:rPr lang="nl-NL" dirty="0" err="1"/>
              <a:t>functions</a:t>
            </a:r>
            <a:r>
              <a:rPr lang="nl-NL" dirty="0"/>
              <a:t> as </a:t>
            </a:r>
            <a:r>
              <a:rPr lang="nl-NL" dirty="0" err="1"/>
              <a:t>the</a:t>
            </a:r>
            <a:r>
              <a:rPr lang="nl-NL" dirty="0"/>
              <a:t> blueprint </a:t>
            </a:r>
            <a:r>
              <a:rPr lang="nl-NL" dirty="0" err="1"/>
              <a:t>for</a:t>
            </a:r>
            <a:r>
              <a:rPr lang="nl-NL" dirty="0"/>
              <a:t> our </a:t>
            </a:r>
            <a:r>
              <a:rPr lang="nl-NL" dirty="0" err="1"/>
              <a:t>economic</a:t>
            </a:r>
            <a:r>
              <a:rPr lang="nl-NL" dirty="0"/>
              <a:t> </a:t>
            </a:r>
            <a:r>
              <a:rPr lang="nl-NL" dirty="0" err="1"/>
              <a:t>networks</a:t>
            </a:r>
            <a:r>
              <a:rPr lang="nl-NL" dirty="0"/>
              <a:t>.</a:t>
            </a:r>
            <a:br>
              <a:rPr lang="nl-NL" dirty="0"/>
            </a:br>
            <a:r>
              <a:rPr lang="nl-NL" dirty="0"/>
              <a:t>The </a:t>
            </a:r>
            <a:r>
              <a:rPr lang="nl-NL" dirty="0" err="1"/>
              <a:t>backbon</a:t>
            </a:r>
            <a:r>
              <a:rPr lang="nl-NL" dirty="0"/>
              <a:t> </a:t>
            </a:r>
            <a:r>
              <a:rPr lang="en-US" dirty="0"/>
              <a:t>will physically connect the five largest industry clusters in the Netherlands.</a:t>
            </a:r>
            <a:br>
              <a:rPr lang="en-US" dirty="0"/>
            </a:br>
            <a:r>
              <a:rPr lang="nl-NL" dirty="0"/>
              <a:t>This </a:t>
            </a:r>
            <a:r>
              <a:rPr lang="nl-NL" dirty="0" err="1"/>
              <a:t>figure</a:t>
            </a:r>
            <a:r>
              <a:rPr lang="nl-NL" dirty="0"/>
              <a:t> shows </a:t>
            </a:r>
            <a:r>
              <a:rPr lang="nl-NL" dirty="0" err="1"/>
              <a:t>how</a:t>
            </a:r>
            <a:r>
              <a:rPr lang="nl-NL" dirty="0"/>
              <a:t> different market </a:t>
            </a:r>
            <a:r>
              <a:rPr lang="nl-NL" dirty="0" err="1"/>
              <a:t>agents</a:t>
            </a:r>
            <a:r>
              <a:rPr lang="nl-NL" dirty="0"/>
              <a:t> that are </a:t>
            </a:r>
            <a:r>
              <a:rPr lang="nl-NL" dirty="0" err="1"/>
              <a:t>connected</a:t>
            </a:r>
            <a:r>
              <a:rPr lang="nl-NL" dirty="0"/>
              <a:t> </a:t>
            </a:r>
            <a:r>
              <a:rPr lang="nl-NL" dirty="0" err="1"/>
              <a:t>to</a:t>
            </a:r>
            <a:r>
              <a:rPr lang="nl-NL" dirty="0"/>
              <a:t> </a:t>
            </a:r>
            <a:r>
              <a:rPr lang="nl-NL" dirty="0" err="1"/>
              <a:t>the</a:t>
            </a:r>
            <a:r>
              <a:rPr lang="nl-NL" dirty="0"/>
              <a:t> </a:t>
            </a:r>
            <a:r>
              <a:rPr lang="nl-NL" dirty="0" err="1"/>
              <a:t>infrastructure</a:t>
            </a:r>
            <a:r>
              <a:rPr lang="nl-NL" dirty="0"/>
              <a:t>. </a:t>
            </a:r>
            <a:r>
              <a:rPr lang="nl-NL" b="1" dirty="0" err="1"/>
              <a:t>Including</a:t>
            </a:r>
            <a:r>
              <a:rPr lang="nl-NL" dirty="0"/>
              <a:t> different </a:t>
            </a:r>
            <a:r>
              <a:rPr lang="nl-NL" dirty="0" err="1"/>
              <a:t>suppliers</a:t>
            </a:r>
            <a:r>
              <a:rPr lang="nl-NL" dirty="0"/>
              <a:t>, </a:t>
            </a:r>
            <a:r>
              <a:rPr lang="nl-NL" dirty="0" err="1"/>
              <a:t>connected</a:t>
            </a:r>
            <a:r>
              <a:rPr lang="nl-NL" dirty="0"/>
              <a:t> wind farms, </a:t>
            </a:r>
            <a:r>
              <a:rPr lang="nl-NL" dirty="0" err="1"/>
              <a:t>industrial</a:t>
            </a:r>
            <a:r>
              <a:rPr lang="nl-NL" dirty="0"/>
              <a:t> </a:t>
            </a:r>
            <a:r>
              <a:rPr lang="nl-NL" dirty="0" err="1"/>
              <a:t>demanders</a:t>
            </a:r>
            <a:r>
              <a:rPr lang="nl-NL" dirty="0"/>
              <a:t> and </a:t>
            </a:r>
            <a:r>
              <a:rPr lang="nl-NL" dirty="0" err="1"/>
              <a:t>storages</a:t>
            </a:r>
            <a:br>
              <a:rPr lang="nl-NL" dirty="0"/>
            </a:br>
            <a:r>
              <a:rPr lang="nl-NL" dirty="0"/>
              <a:t>I’ve been </a:t>
            </a:r>
            <a:r>
              <a:rPr lang="nl-NL" dirty="0" err="1"/>
              <a:t>to</a:t>
            </a:r>
            <a:r>
              <a:rPr lang="nl-NL" dirty="0"/>
              <a:t> </a:t>
            </a:r>
            <a:r>
              <a:rPr lang="nl-NL" b="1" dirty="0"/>
              <a:t>TNO</a:t>
            </a:r>
            <a:r>
              <a:rPr lang="nl-NL" dirty="0"/>
              <a:t>, and they use this </a:t>
            </a:r>
            <a:r>
              <a:rPr lang="nl-NL" dirty="0" err="1"/>
              <a:t>network</a:t>
            </a:r>
            <a:r>
              <a:rPr lang="nl-NL" dirty="0"/>
              <a:t> </a:t>
            </a:r>
            <a:r>
              <a:rPr lang="nl-NL" dirty="0" err="1"/>
              <a:t>to</a:t>
            </a:r>
            <a:r>
              <a:rPr lang="nl-NL" dirty="0"/>
              <a:t> </a:t>
            </a:r>
            <a:r>
              <a:rPr lang="nl-NL" dirty="0" err="1"/>
              <a:t>determine</a:t>
            </a:r>
            <a:r>
              <a:rPr lang="nl-NL" dirty="0"/>
              <a:t> </a:t>
            </a:r>
            <a:r>
              <a:rPr lang="nl-NL" dirty="0" err="1"/>
              <a:t>the</a:t>
            </a:r>
            <a:r>
              <a:rPr lang="nl-NL" dirty="0"/>
              <a:t> </a:t>
            </a:r>
            <a:r>
              <a:rPr lang="nl-NL" dirty="0" err="1"/>
              <a:t>distribution</a:t>
            </a:r>
            <a:r>
              <a:rPr lang="nl-NL" dirty="0"/>
              <a:t> of </a:t>
            </a:r>
            <a:r>
              <a:rPr lang="nl-NL" dirty="0" err="1"/>
              <a:t>hydrogen</a:t>
            </a:r>
            <a:r>
              <a:rPr lang="nl-NL" dirty="0"/>
              <a:t> </a:t>
            </a:r>
            <a:r>
              <a:rPr lang="nl-NL" dirty="0" err="1"/>
              <a:t>throughout</a:t>
            </a:r>
            <a:r>
              <a:rPr lang="nl-NL" dirty="0"/>
              <a:t> </a:t>
            </a:r>
            <a:r>
              <a:rPr lang="nl-NL" dirty="0" err="1"/>
              <a:t>the</a:t>
            </a:r>
            <a:r>
              <a:rPr lang="nl-NL" dirty="0"/>
              <a:t> </a:t>
            </a:r>
            <a:r>
              <a:rPr lang="nl-NL" dirty="0" err="1"/>
              <a:t>hydrogen</a:t>
            </a:r>
            <a:r>
              <a:rPr lang="nl-NL" dirty="0"/>
              <a:t> backbone. </a:t>
            </a:r>
            <a:br>
              <a:rPr lang="nl-NL" dirty="0"/>
            </a:br>
            <a:r>
              <a:rPr lang="nl-NL" dirty="0" err="1"/>
              <a:t>However</a:t>
            </a:r>
            <a:r>
              <a:rPr lang="nl-NL" dirty="0"/>
              <a:t>, they do </a:t>
            </a:r>
            <a:r>
              <a:rPr lang="nl-NL" dirty="0" err="1"/>
              <a:t>not</a:t>
            </a:r>
            <a:r>
              <a:rPr lang="nl-NL" dirty="0"/>
              <a:t> </a:t>
            </a:r>
            <a:r>
              <a:rPr lang="nl-NL" dirty="0" err="1"/>
              <a:t>recognize</a:t>
            </a:r>
            <a:r>
              <a:rPr lang="nl-NL" dirty="0"/>
              <a:t> that this </a:t>
            </a:r>
            <a:r>
              <a:rPr lang="nl-NL" dirty="0" err="1"/>
              <a:t>network</a:t>
            </a:r>
            <a:r>
              <a:rPr lang="nl-NL" dirty="0"/>
              <a:t> can also </a:t>
            </a:r>
            <a:r>
              <a:rPr lang="nl-NL" dirty="0" err="1"/>
              <a:t>be</a:t>
            </a:r>
            <a:r>
              <a:rPr lang="nl-NL" dirty="0"/>
              <a:t> </a:t>
            </a:r>
            <a:r>
              <a:rPr lang="nl-NL" dirty="0" err="1"/>
              <a:t>used</a:t>
            </a:r>
            <a:r>
              <a:rPr lang="nl-NL" dirty="0"/>
              <a:t> </a:t>
            </a:r>
            <a:r>
              <a:rPr lang="nl-NL" dirty="0" err="1"/>
              <a:t>to</a:t>
            </a:r>
            <a:r>
              <a:rPr lang="nl-NL" dirty="0"/>
              <a:t> </a:t>
            </a:r>
            <a:r>
              <a:rPr lang="nl-NL" dirty="0" err="1"/>
              <a:t>determine</a:t>
            </a:r>
            <a:r>
              <a:rPr lang="nl-NL" dirty="0"/>
              <a:t> </a:t>
            </a:r>
            <a:r>
              <a:rPr lang="nl-NL" dirty="0" err="1"/>
              <a:t>the</a:t>
            </a:r>
            <a:r>
              <a:rPr lang="nl-NL" dirty="0"/>
              <a:t> </a:t>
            </a:r>
            <a:r>
              <a:rPr lang="nl-NL" dirty="0" err="1"/>
              <a:t>economics</a:t>
            </a:r>
            <a:r>
              <a:rPr lang="nl-NL" dirty="0"/>
              <a:t> of </a:t>
            </a:r>
            <a:r>
              <a:rPr lang="nl-NL" dirty="0" err="1"/>
              <a:t>the</a:t>
            </a:r>
            <a:r>
              <a:rPr lang="nl-NL" dirty="0"/>
              <a:t> </a:t>
            </a:r>
            <a:r>
              <a:rPr lang="nl-NL" dirty="0" err="1"/>
              <a:t>hydrogen</a:t>
            </a:r>
            <a:r>
              <a:rPr lang="nl-NL" dirty="0"/>
              <a:t> spot market. </a:t>
            </a:r>
          </a:p>
          <a:p>
            <a:pPr marL="0" marR="0" lvl="0" indent="0" defTabSz="914400" eaLnBrk="1" fontAlgn="auto" latinLnBrk="0" hangingPunct="1">
              <a:lnSpc>
                <a:spcPct val="100000"/>
              </a:lnSpc>
              <a:spcBef>
                <a:spcPts val="0"/>
              </a:spcBef>
              <a:spcAft>
                <a:spcPts val="0"/>
              </a:spcAft>
              <a:buClrTx/>
              <a:buSzTx/>
              <a:buFontTx/>
              <a:buNone/>
              <a:tabLst/>
              <a:defRPr/>
            </a:pPr>
            <a:r>
              <a:rPr lang="nl-NL" dirty="0"/>
              <a:t>--CLICK-- </a:t>
            </a:r>
            <a:r>
              <a:rPr lang="nl-NL" dirty="0" err="1"/>
              <a:t>Within</a:t>
            </a:r>
            <a:r>
              <a:rPr lang="nl-NL" dirty="0"/>
              <a:t> ECT,  we use </a:t>
            </a:r>
            <a:r>
              <a:rPr lang="nl-NL" dirty="0" err="1"/>
              <a:t>the</a:t>
            </a:r>
            <a:r>
              <a:rPr lang="nl-NL" dirty="0"/>
              <a:t> node </a:t>
            </a:r>
            <a:r>
              <a:rPr lang="nl-NL" dirty="0" err="1"/>
              <a:t>structure</a:t>
            </a:r>
            <a:r>
              <a:rPr lang="nl-NL" dirty="0"/>
              <a:t> </a:t>
            </a:r>
            <a:r>
              <a:rPr lang="nl-NL" dirty="0" err="1"/>
              <a:t>to</a:t>
            </a:r>
            <a:r>
              <a:rPr lang="nl-NL" dirty="0"/>
              <a:t> </a:t>
            </a:r>
            <a:r>
              <a:rPr lang="nl-NL" dirty="0" err="1"/>
              <a:t>determine</a:t>
            </a:r>
            <a:r>
              <a:rPr lang="nl-NL" dirty="0"/>
              <a:t> </a:t>
            </a:r>
            <a:r>
              <a:rPr lang="nl-NL" dirty="0" err="1"/>
              <a:t>the</a:t>
            </a:r>
            <a:r>
              <a:rPr lang="nl-NL" dirty="0"/>
              <a:t> </a:t>
            </a:r>
            <a:r>
              <a:rPr lang="nl-NL" dirty="0" err="1"/>
              <a:t>distribution</a:t>
            </a:r>
            <a:r>
              <a:rPr lang="nl-NL" dirty="0"/>
              <a:t> of </a:t>
            </a:r>
            <a:r>
              <a:rPr lang="nl-NL" dirty="0" err="1"/>
              <a:t>hydrogen</a:t>
            </a:r>
            <a:r>
              <a:rPr lang="nl-NL" dirty="0"/>
              <a:t>. </a:t>
            </a:r>
          </a:p>
          <a:p>
            <a:pPr marL="0" marR="0" lvl="0" indent="0" defTabSz="914400" eaLnBrk="1" fontAlgn="auto" latinLnBrk="0" hangingPunct="1">
              <a:lnSpc>
                <a:spcPct val="100000"/>
              </a:lnSpc>
              <a:spcBef>
                <a:spcPts val="0"/>
              </a:spcBef>
              <a:spcAft>
                <a:spcPts val="0"/>
              </a:spcAft>
              <a:buClrTx/>
              <a:buSzTx/>
              <a:buFontTx/>
              <a:buNone/>
              <a:tabLst/>
              <a:defRPr/>
            </a:pPr>
            <a:r>
              <a:rPr lang="nl-NL" dirty="0"/>
              <a:t>--CLICK--</a:t>
            </a:r>
          </a:p>
          <a:p>
            <a:r>
              <a:rPr lang="nl-NL" dirty="0"/>
              <a:t>And we introduce a new </a:t>
            </a:r>
            <a:r>
              <a:rPr lang="nl-NL" dirty="0" err="1"/>
              <a:t>mesh</a:t>
            </a:r>
            <a:r>
              <a:rPr lang="nl-NL" dirty="0"/>
              <a:t> </a:t>
            </a:r>
            <a:r>
              <a:rPr lang="nl-NL" dirty="0" err="1"/>
              <a:t>structure</a:t>
            </a:r>
            <a:r>
              <a:rPr lang="nl-NL" dirty="0"/>
              <a:t> that </a:t>
            </a:r>
            <a:r>
              <a:rPr lang="nl-NL" dirty="0" err="1"/>
              <a:t>allows</a:t>
            </a:r>
            <a:r>
              <a:rPr lang="nl-NL" dirty="0"/>
              <a:t> </a:t>
            </a:r>
            <a:r>
              <a:rPr lang="nl-NL" dirty="0" err="1"/>
              <a:t>us</a:t>
            </a:r>
            <a:r>
              <a:rPr lang="nl-NL" dirty="0"/>
              <a:t> </a:t>
            </a:r>
            <a:r>
              <a:rPr lang="nl-NL" dirty="0" err="1"/>
              <a:t>to</a:t>
            </a:r>
            <a:r>
              <a:rPr lang="nl-NL" dirty="0"/>
              <a:t> </a:t>
            </a:r>
            <a:r>
              <a:rPr lang="nl-NL" dirty="0" err="1"/>
              <a:t>build</a:t>
            </a:r>
            <a:r>
              <a:rPr lang="nl-NL" dirty="0"/>
              <a:t> </a:t>
            </a:r>
            <a:r>
              <a:rPr lang="nl-NL" dirty="0" err="1"/>
              <a:t>the</a:t>
            </a:r>
            <a:r>
              <a:rPr lang="nl-NL" dirty="0"/>
              <a:t> </a:t>
            </a:r>
            <a:r>
              <a:rPr lang="nl-NL" dirty="0" err="1"/>
              <a:t>hydrogen</a:t>
            </a:r>
            <a:r>
              <a:rPr lang="nl-NL" dirty="0"/>
              <a:t> market </a:t>
            </a:r>
            <a:r>
              <a:rPr lang="nl-NL" dirty="0" err="1"/>
              <a:t>economics</a:t>
            </a:r>
            <a:r>
              <a:rPr lang="nl-NL" dirty="0"/>
              <a:t> </a:t>
            </a:r>
            <a:r>
              <a:rPr lang="nl-NL" dirty="0" err="1"/>
              <a:t>into</a:t>
            </a:r>
            <a:r>
              <a:rPr lang="nl-NL" dirty="0"/>
              <a:t> our </a:t>
            </a:r>
            <a:r>
              <a:rPr lang="nl-NL" dirty="0" err="1"/>
              <a:t>models</a:t>
            </a:r>
            <a:r>
              <a:rPr lang="nl-NL" dirty="0"/>
              <a:t>.</a:t>
            </a:r>
            <a:br>
              <a:rPr lang="nl-NL" dirty="0"/>
            </a:br>
            <a:r>
              <a:rPr lang="nl-NL" dirty="0"/>
              <a:t>This </a:t>
            </a:r>
            <a:r>
              <a:rPr lang="nl-NL" dirty="0" err="1"/>
              <a:t>structure</a:t>
            </a:r>
            <a:r>
              <a:rPr lang="nl-NL" dirty="0"/>
              <a:t> is </a:t>
            </a:r>
            <a:r>
              <a:rPr lang="nl-NL" dirty="0" err="1"/>
              <a:t>visualized</a:t>
            </a:r>
            <a:r>
              <a:rPr lang="nl-NL" dirty="0"/>
              <a:t> as </a:t>
            </a:r>
            <a:r>
              <a:rPr lang="nl-NL" dirty="0" err="1"/>
              <a:t>suppliers</a:t>
            </a:r>
            <a:r>
              <a:rPr lang="nl-NL" dirty="0"/>
              <a:t> and </a:t>
            </a:r>
            <a:r>
              <a:rPr lang="nl-NL" dirty="0" err="1"/>
              <a:t>demanders</a:t>
            </a:r>
            <a:r>
              <a:rPr lang="nl-NL" dirty="0"/>
              <a:t> that </a:t>
            </a:r>
            <a:r>
              <a:rPr lang="nl-NL" dirty="0" err="1"/>
              <a:t>communicate</a:t>
            </a:r>
            <a:r>
              <a:rPr lang="nl-NL" dirty="0"/>
              <a:t> </a:t>
            </a:r>
            <a:r>
              <a:rPr lang="nl-NL" dirty="0" err="1"/>
              <a:t>their</a:t>
            </a:r>
            <a:r>
              <a:rPr lang="nl-NL" dirty="0"/>
              <a:t> incentives </a:t>
            </a:r>
            <a:r>
              <a:rPr lang="nl-NL" dirty="0" err="1"/>
              <a:t>to</a:t>
            </a:r>
            <a:r>
              <a:rPr lang="nl-NL" dirty="0"/>
              <a:t> </a:t>
            </a:r>
            <a:r>
              <a:rPr lang="nl-NL" dirty="0" err="1"/>
              <a:t>the</a:t>
            </a:r>
            <a:r>
              <a:rPr lang="nl-NL" dirty="0"/>
              <a:t> market operator, </a:t>
            </a:r>
            <a:r>
              <a:rPr lang="nl-NL" dirty="0" err="1"/>
              <a:t>which</a:t>
            </a:r>
            <a:r>
              <a:rPr lang="nl-NL" dirty="0"/>
              <a:t> in turn matches </a:t>
            </a:r>
            <a:r>
              <a:rPr lang="nl-NL" dirty="0" err="1"/>
              <a:t>supply</a:t>
            </a:r>
            <a:r>
              <a:rPr lang="nl-NL" dirty="0"/>
              <a:t> and </a:t>
            </a:r>
            <a:r>
              <a:rPr lang="nl-NL" dirty="0" err="1"/>
              <a:t>demand</a:t>
            </a:r>
            <a:r>
              <a:rPr lang="nl-NL" dirty="0"/>
              <a:t> </a:t>
            </a:r>
            <a:r>
              <a:rPr lang="nl-NL" dirty="0" err="1"/>
              <a:t>by</a:t>
            </a:r>
            <a:r>
              <a:rPr lang="nl-NL" dirty="0"/>
              <a:t> </a:t>
            </a:r>
            <a:r>
              <a:rPr lang="nl-NL" dirty="0" err="1"/>
              <a:t>adjusting</a:t>
            </a:r>
            <a:r>
              <a:rPr lang="nl-NL" dirty="0"/>
              <a:t> </a:t>
            </a:r>
            <a:r>
              <a:rPr lang="nl-NL" dirty="0" err="1"/>
              <a:t>the</a:t>
            </a:r>
            <a:r>
              <a:rPr lang="nl-NL" dirty="0"/>
              <a:t> spot </a:t>
            </a:r>
            <a:r>
              <a:rPr lang="nl-NL" dirty="0" err="1"/>
              <a:t>price</a:t>
            </a:r>
            <a:r>
              <a:rPr lang="nl-NL" dirty="0"/>
              <a:t>. </a:t>
            </a:r>
          </a:p>
          <a:p>
            <a:r>
              <a:rPr lang="nl-NL" b="1" dirty="0" err="1"/>
              <a:t>Exploiting</a:t>
            </a:r>
            <a:r>
              <a:rPr lang="nl-NL" b="1" dirty="0"/>
              <a:t> these </a:t>
            </a:r>
            <a:r>
              <a:rPr lang="nl-NL" b="1" dirty="0" err="1"/>
              <a:t>structures</a:t>
            </a:r>
            <a:r>
              <a:rPr lang="nl-NL" dirty="0"/>
              <a:t>, we our </a:t>
            </a:r>
            <a:r>
              <a:rPr lang="nl-NL" dirty="0" err="1"/>
              <a:t>going</a:t>
            </a:r>
            <a:r>
              <a:rPr lang="nl-NL" dirty="0"/>
              <a:t> </a:t>
            </a:r>
            <a:r>
              <a:rPr lang="nl-NL" dirty="0" err="1"/>
              <a:t>to</a:t>
            </a:r>
            <a:r>
              <a:rPr lang="nl-NL" dirty="0"/>
              <a:t> look at this </a:t>
            </a:r>
            <a:r>
              <a:rPr lang="nl-NL" dirty="0" err="1"/>
              <a:t>network</a:t>
            </a:r>
            <a:r>
              <a:rPr lang="nl-NL" dirty="0"/>
              <a:t> as </a:t>
            </a:r>
            <a:r>
              <a:rPr lang="nl-NL" dirty="0" err="1"/>
              <a:t>an</a:t>
            </a:r>
            <a:r>
              <a:rPr lang="nl-NL" dirty="0"/>
              <a:t> </a:t>
            </a:r>
            <a:r>
              <a:rPr lang="nl-NL" dirty="0" err="1"/>
              <a:t>electrical</a:t>
            </a:r>
            <a:r>
              <a:rPr lang="nl-NL" dirty="0"/>
              <a:t> circuit</a:t>
            </a:r>
          </a:p>
          <a:p>
            <a:endParaRPr lang="nl-NL" dirty="0"/>
          </a:p>
          <a:p>
            <a:endParaRPr lang="nl-NL" dirty="0"/>
          </a:p>
          <a:p>
            <a:endParaRPr lang="nl-NL" dirty="0"/>
          </a:p>
          <a:p>
            <a:endParaRPr lang="nl-NL" dirty="0"/>
          </a:p>
          <a:p>
            <a:endParaRPr lang="nl-NL" dirty="0"/>
          </a:p>
        </p:txBody>
      </p:sp>
    </p:spTree>
    <p:extLst>
      <p:ext uri="{BB962C8B-B14F-4D97-AF65-F5344CB8AC3E}">
        <p14:creationId xmlns:p14="http://schemas.microsoft.com/office/powerpoint/2010/main" val="1396011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Here do you see such an electrical network of a hydrogen spot market. This network reflects both the flow of hydrogen through the backbone and the balancing of incentives among the market agents.</a:t>
            </a:r>
          </a:p>
          <a:p>
            <a:r>
              <a:rPr lang="en-US" dirty="0"/>
              <a:t>We model market agents as analogous electrical components. </a:t>
            </a:r>
          </a:p>
          <a:p>
            <a:r>
              <a:rPr lang="en-US" dirty="0"/>
              <a:t>--CLICK—</a:t>
            </a:r>
          </a:p>
          <a:p>
            <a:r>
              <a:rPr lang="en-US" dirty="0"/>
              <a:t>Here you can recognize the market agents</a:t>
            </a:r>
            <a:br>
              <a:rPr lang="en-US" dirty="0"/>
            </a:br>
            <a:r>
              <a:rPr lang="en-US" dirty="0"/>
              <a:t>We incorporate four hydrogen supply chains, indicated on the left. –CLICK-- We couple a natural gas market and a liquid hydrogen market through mutual inductance, which emulates the </a:t>
            </a:r>
            <a:r>
              <a:rPr lang="en-US" b="1" dirty="0"/>
              <a:t>price effects </a:t>
            </a:r>
            <a:r>
              <a:rPr lang="en-US" dirty="0"/>
              <a:t>between the markets. </a:t>
            </a:r>
          </a:p>
          <a:p>
            <a:r>
              <a:rPr lang="en-US" dirty="0"/>
              <a:t>On the right industry clusters –CLICK--  Here and here, we have the supply and demand (POINT), this is where we can measure the hydrogen spot price </a:t>
            </a:r>
          </a:p>
          <a:p>
            <a:pPr marL="0" marR="0" lvl="0" indent="0" defTabSz="914400" eaLnBrk="1" fontAlgn="auto" latinLnBrk="0" hangingPunct="1">
              <a:lnSpc>
                <a:spcPct val="100000"/>
              </a:lnSpc>
              <a:spcBef>
                <a:spcPts val="0"/>
              </a:spcBef>
              <a:spcAft>
                <a:spcPts val="0"/>
              </a:spcAft>
              <a:buClrTx/>
              <a:buSzTx/>
              <a:buFontTx/>
              <a:buNone/>
              <a:tabLst/>
              <a:defRPr/>
            </a:pPr>
            <a:r>
              <a:rPr lang="en-US" dirty="0"/>
              <a:t>(POINT) At this node hydrogen supply and demand come together. Any excess flow is brokered by the market operator and stored or extracted from the salt caverns. </a:t>
            </a:r>
            <a:br>
              <a:rPr lang="en-US" dirty="0"/>
            </a:br>
            <a:r>
              <a:rPr lang="en-US" dirty="0"/>
              <a:t>--CLICK--  This is where the hydrogen is storage </a:t>
            </a:r>
            <a:r>
              <a:rPr lang="nl-NL" dirty="0"/>
              <a:t>(POINT) , and </a:t>
            </a:r>
            <a:r>
              <a:rPr lang="nl-NL" dirty="0" err="1"/>
              <a:t>where</a:t>
            </a:r>
            <a:r>
              <a:rPr lang="nl-NL" dirty="0"/>
              <a:t> we can </a:t>
            </a:r>
            <a:r>
              <a:rPr lang="nl-NL" dirty="0" err="1"/>
              <a:t>measure</a:t>
            </a:r>
            <a:r>
              <a:rPr lang="nl-NL" dirty="0"/>
              <a:t> </a:t>
            </a:r>
            <a:r>
              <a:rPr lang="nl-NL" dirty="0" err="1"/>
              <a:t>the</a:t>
            </a:r>
            <a:r>
              <a:rPr lang="nl-NL" dirty="0"/>
              <a:t> storage level</a:t>
            </a:r>
            <a:br>
              <a:rPr lang="nl-NL" dirty="0"/>
            </a:br>
            <a:r>
              <a:rPr lang="nl-NL" dirty="0"/>
              <a:t>--CLICK– </a:t>
            </a:r>
            <a:r>
              <a:rPr lang="en-US" dirty="0"/>
              <a:t>This is the </a:t>
            </a:r>
            <a:r>
              <a:rPr lang="nl-NL" dirty="0"/>
              <a:t>market operator (POINT)  </a:t>
            </a:r>
            <a:r>
              <a:rPr lang="nl-NL" dirty="0" err="1"/>
              <a:t>who</a:t>
            </a:r>
            <a:r>
              <a:rPr lang="nl-NL" dirty="0"/>
              <a:t> </a:t>
            </a:r>
            <a:r>
              <a:rPr lang="nl-NL" dirty="0" err="1"/>
              <a:t>couples</a:t>
            </a:r>
            <a:r>
              <a:rPr lang="nl-NL" dirty="0"/>
              <a:t> </a:t>
            </a:r>
            <a:r>
              <a:rPr lang="nl-NL" dirty="0" err="1"/>
              <a:t>the</a:t>
            </a:r>
            <a:r>
              <a:rPr lang="nl-NL" dirty="0"/>
              <a:t> storage </a:t>
            </a:r>
            <a:r>
              <a:rPr lang="nl-NL" dirty="0" err="1"/>
              <a:t>to</a:t>
            </a:r>
            <a:r>
              <a:rPr lang="nl-NL" dirty="0"/>
              <a:t> </a:t>
            </a:r>
            <a:r>
              <a:rPr lang="nl-NL" dirty="0" err="1"/>
              <a:t>the</a:t>
            </a:r>
            <a:r>
              <a:rPr lang="nl-NL" dirty="0"/>
              <a:t> rest of </a:t>
            </a:r>
            <a:r>
              <a:rPr lang="nl-NL" dirty="0" err="1"/>
              <a:t>the</a:t>
            </a:r>
            <a:r>
              <a:rPr lang="nl-NL" dirty="0"/>
              <a:t> market and acts as a form of </a:t>
            </a:r>
            <a:r>
              <a:rPr lang="nl-NL"/>
              <a:t>market friction</a:t>
            </a:r>
            <a:endParaRPr lang="nl-NL" dirty="0"/>
          </a:p>
          <a:p>
            <a:pPr marL="0" marR="0" lvl="0" indent="0" defTabSz="914400" eaLnBrk="1" fontAlgn="auto" latinLnBrk="0" hangingPunct="1">
              <a:lnSpc>
                <a:spcPct val="100000"/>
              </a:lnSpc>
              <a:spcBef>
                <a:spcPts val="0"/>
              </a:spcBef>
              <a:spcAft>
                <a:spcPts val="0"/>
              </a:spcAft>
              <a:buClrTx/>
              <a:buSzTx/>
              <a:buFontTx/>
              <a:buNone/>
              <a:tabLst/>
              <a:defRPr/>
            </a:pPr>
            <a:r>
              <a:rPr lang="nl-NL" dirty="0"/>
              <a:t>--CLICK-- </a:t>
            </a:r>
            <a:r>
              <a:rPr lang="en-US" dirty="0"/>
              <a:t>Here we have the generated offshore wind energy, which is regulated (POINT)</a:t>
            </a:r>
          </a:p>
          <a:p>
            <a:endParaRPr lang="nl-NL" dirty="0"/>
          </a:p>
        </p:txBody>
      </p:sp>
    </p:spTree>
    <p:extLst>
      <p:ext uri="{BB962C8B-B14F-4D97-AF65-F5344CB8AC3E}">
        <p14:creationId xmlns:p14="http://schemas.microsoft.com/office/powerpoint/2010/main" val="3182893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this network, we derive the dynamics of energy prices and storage levels using </a:t>
            </a:r>
            <a:r>
              <a:rPr kumimoji="0" lang="nl-NL" sz="1200" b="0" i="0" u="none" strike="noStrike" cap="none" spc="0" normalizeH="0" baseline="0" dirty="0" err="1">
                <a:ln>
                  <a:noFill/>
                </a:ln>
                <a:solidFill>
                  <a:srgbClr val="000000"/>
                </a:solidFill>
                <a:effectLst/>
                <a:uFillTx/>
                <a:latin typeface="Arial"/>
                <a:ea typeface="Arial"/>
                <a:cs typeface="Arial"/>
                <a:sym typeface="Wingdings" panose="05000000000000000000" pitchFamily="2" charset="2"/>
              </a:rPr>
              <a:t>the</a:t>
            </a:r>
            <a:r>
              <a:rPr kumimoji="0" lang="nl-NL" sz="1200" b="0" i="0" u="none" strike="noStrike" cap="none" spc="0" normalizeH="0" baseline="0" dirty="0">
                <a:ln>
                  <a:noFill/>
                </a:ln>
                <a:solidFill>
                  <a:srgbClr val="000000"/>
                </a:solidFill>
                <a:effectLst/>
                <a:uFillTx/>
                <a:latin typeface="Arial"/>
                <a:ea typeface="Arial"/>
                <a:cs typeface="Arial"/>
                <a:sym typeface="Wingdings" panose="05000000000000000000" pitchFamily="2" charset="2"/>
              </a:rPr>
              <a:t> node and </a:t>
            </a:r>
            <a:r>
              <a:rPr kumimoji="0" lang="nl-NL" sz="1200" b="0" i="0" u="none" strike="noStrike" cap="none" spc="0" normalizeH="0" baseline="0" dirty="0" err="1">
                <a:ln>
                  <a:noFill/>
                </a:ln>
                <a:solidFill>
                  <a:srgbClr val="000000"/>
                </a:solidFill>
                <a:effectLst/>
                <a:uFillTx/>
                <a:latin typeface="Arial"/>
                <a:ea typeface="Arial"/>
                <a:cs typeface="Arial"/>
                <a:sym typeface="Wingdings" panose="05000000000000000000" pitchFamily="2" charset="2"/>
              </a:rPr>
              <a:t>mesh</a:t>
            </a:r>
            <a:r>
              <a:rPr kumimoji="0" lang="nl-NL" sz="1200" b="0" i="0" u="none" strike="noStrike" cap="none" spc="0" normalizeH="0" baseline="0" dirty="0">
                <a:ln>
                  <a:noFill/>
                </a:ln>
                <a:solidFill>
                  <a:srgbClr val="000000"/>
                </a:solidFill>
                <a:effectLst/>
                <a:uFillTx/>
                <a:latin typeface="Arial"/>
                <a:ea typeface="Arial"/>
                <a:cs typeface="Arial"/>
                <a:sym typeface="Wingdings" panose="05000000000000000000" pitchFamily="2" charset="2"/>
              </a:rPr>
              <a:t> </a:t>
            </a:r>
            <a:r>
              <a:rPr kumimoji="0" lang="nl-NL" sz="1200" b="0" i="0" u="none" strike="noStrike" cap="none" spc="0" normalizeH="0" baseline="0" dirty="0" err="1">
                <a:ln>
                  <a:noFill/>
                </a:ln>
                <a:solidFill>
                  <a:srgbClr val="000000"/>
                </a:solidFill>
                <a:effectLst/>
                <a:uFillTx/>
                <a:latin typeface="Arial"/>
                <a:ea typeface="Arial"/>
                <a:cs typeface="Arial"/>
                <a:sym typeface="Wingdings" panose="05000000000000000000" pitchFamily="2" charset="2"/>
              </a:rPr>
              <a:t>law</a:t>
            </a:r>
            <a:r>
              <a:rPr kumimoji="0" lang="nl-NL" sz="1200" b="0" i="0" u="none" strike="noStrike" cap="none" spc="0" normalizeH="0" baseline="0" dirty="0">
                <a:ln>
                  <a:noFill/>
                </a:ln>
                <a:solidFill>
                  <a:srgbClr val="000000"/>
                </a:solidFill>
                <a:effectLst/>
                <a:uFillTx/>
                <a:latin typeface="Arial"/>
                <a:ea typeface="Arial"/>
                <a:cs typeface="Arial"/>
                <a:sym typeface="Wingdings" panose="05000000000000000000" pitchFamily="2" charset="2"/>
              </a:rPr>
              <a:t> inherent in </a:t>
            </a:r>
            <a:r>
              <a:rPr kumimoji="0" lang="nl-NL" sz="1200" b="0" i="0" u="none" strike="noStrike" cap="none" spc="0" normalizeH="0" baseline="0" dirty="0" err="1">
                <a:ln>
                  <a:noFill/>
                </a:ln>
                <a:solidFill>
                  <a:srgbClr val="000000"/>
                </a:solidFill>
                <a:effectLst/>
                <a:uFillTx/>
                <a:latin typeface="Arial"/>
                <a:ea typeface="Arial"/>
                <a:cs typeface="Arial"/>
                <a:sym typeface="Wingdings" panose="05000000000000000000" pitchFamily="2" charset="2"/>
              </a:rPr>
              <a:t>economic</a:t>
            </a:r>
            <a:r>
              <a:rPr kumimoji="0" lang="nl-NL" sz="1200" b="0" i="0" u="none" strike="noStrike" cap="none" spc="0" normalizeH="0" baseline="0" dirty="0">
                <a:ln>
                  <a:noFill/>
                </a:ln>
                <a:solidFill>
                  <a:srgbClr val="000000"/>
                </a:solidFill>
                <a:effectLst/>
                <a:uFillTx/>
                <a:latin typeface="Arial"/>
                <a:ea typeface="Arial"/>
                <a:cs typeface="Arial"/>
                <a:sym typeface="Wingdings" panose="05000000000000000000" pitchFamily="2" charset="2"/>
              </a:rPr>
              <a:t> circuit </a:t>
            </a:r>
            <a:r>
              <a:rPr kumimoji="0" lang="nl-NL" sz="1200" b="0" i="0" u="none" strike="noStrike" cap="none" spc="0" normalizeH="0" baseline="0" dirty="0" err="1">
                <a:ln>
                  <a:noFill/>
                </a:ln>
                <a:solidFill>
                  <a:srgbClr val="000000"/>
                </a:solidFill>
                <a:effectLst/>
                <a:uFillTx/>
                <a:latin typeface="Arial"/>
                <a:ea typeface="Arial"/>
                <a:cs typeface="Arial"/>
                <a:sym typeface="Wingdings" panose="05000000000000000000" pitchFamily="2" charset="2"/>
              </a:rPr>
              <a:t>theory</a:t>
            </a:r>
            <a:br>
              <a:rPr kumimoji="0" lang="nl-NL" sz="1200" b="0" i="0" u="none" strike="noStrike" cap="none" spc="0" normalizeH="0" baseline="0" dirty="0">
                <a:ln>
                  <a:noFill/>
                </a:ln>
                <a:solidFill>
                  <a:srgbClr val="000000"/>
                </a:solidFill>
                <a:effectLst/>
                <a:uFillTx/>
                <a:latin typeface="Arial"/>
                <a:ea typeface="Arial"/>
                <a:cs typeface="Arial"/>
                <a:sym typeface="Wingdings" panose="05000000000000000000" pitchFamily="2" charset="2"/>
              </a:rPr>
            </a:br>
            <a:r>
              <a:rPr kumimoji="0" lang="nl-NL" sz="1200" b="0" i="0" u="none" strike="noStrike" cap="none" spc="0" normalizeH="0" baseline="0" dirty="0">
                <a:ln>
                  <a:noFill/>
                </a:ln>
                <a:solidFill>
                  <a:srgbClr val="000000"/>
                </a:solidFill>
                <a:effectLst/>
                <a:uFillTx/>
                <a:latin typeface="Arial"/>
                <a:ea typeface="Arial"/>
                <a:cs typeface="Arial"/>
                <a:sym typeface="Wingdings" panose="05000000000000000000" pitchFamily="2" charset="2"/>
              </a:rPr>
              <a:t>--CLICK node </a:t>
            </a:r>
            <a:r>
              <a:rPr kumimoji="0" lang="nl-NL" sz="1200" b="0" i="0" u="none" strike="noStrike" cap="none" spc="0" normalizeH="0" baseline="0" dirty="0" err="1">
                <a:ln>
                  <a:noFill/>
                </a:ln>
                <a:solidFill>
                  <a:srgbClr val="000000"/>
                </a:solidFill>
                <a:effectLst/>
                <a:uFillTx/>
                <a:latin typeface="Arial"/>
                <a:ea typeface="Arial"/>
                <a:cs typeface="Arial"/>
                <a:sym typeface="Wingdings" panose="05000000000000000000" pitchFamily="2" charset="2"/>
              </a:rPr>
              <a:t>structure</a:t>
            </a:r>
            <a:br>
              <a:rPr lang="en-US" dirty="0"/>
            </a:br>
            <a:r>
              <a:rPr lang="en-US" dirty="0"/>
              <a:t>--CLICK--</a:t>
            </a:r>
            <a:r>
              <a:rPr lang="nl-NL" dirty="0"/>
              <a:t>Here you </a:t>
            </a:r>
            <a:r>
              <a:rPr lang="nl-NL" dirty="0" err="1"/>
              <a:t>see</a:t>
            </a:r>
            <a:r>
              <a:rPr lang="nl-NL" dirty="0"/>
              <a:t> </a:t>
            </a:r>
            <a:r>
              <a:rPr lang="nl-NL" dirty="0" err="1"/>
              <a:t>two</a:t>
            </a:r>
            <a:r>
              <a:rPr lang="nl-NL" dirty="0"/>
              <a:t> </a:t>
            </a:r>
            <a:r>
              <a:rPr lang="nl-NL" dirty="0" err="1"/>
              <a:t>meshes</a:t>
            </a:r>
            <a:r>
              <a:rPr lang="nl-NL" dirty="0"/>
              <a:t>, </a:t>
            </a:r>
            <a:r>
              <a:rPr lang="nl-NL" dirty="0" err="1"/>
              <a:t>together</a:t>
            </a:r>
            <a:r>
              <a:rPr lang="nl-NL" dirty="0"/>
              <a:t> with </a:t>
            </a:r>
            <a:r>
              <a:rPr lang="nl-NL" dirty="0" err="1"/>
              <a:t>the</a:t>
            </a:r>
            <a:r>
              <a:rPr lang="nl-NL" dirty="0"/>
              <a:t> </a:t>
            </a:r>
            <a:r>
              <a:rPr lang="nl-NL" dirty="0" err="1"/>
              <a:t>other</a:t>
            </a:r>
            <a:r>
              <a:rPr lang="nl-NL" dirty="0"/>
              <a:t> </a:t>
            </a:r>
            <a:r>
              <a:rPr lang="nl-NL" dirty="0" err="1"/>
              <a:t>meshes</a:t>
            </a:r>
            <a:r>
              <a:rPr lang="nl-NL" dirty="0"/>
              <a:t> they form </a:t>
            </a:r>
            <a:r>
              <a:rPr lang="nl-NL" dirty="0" err="1"/>
              <a:t>the</a:t>
            </a:r>
            <a:r>
              <a:rPr lang="nl-NL" dirty="0"/>
              <a:t> </a:t>
            </a:r>
            <a:r>
              <a:rPr lang="nl-NL" dirty="0" err="1"/>
              <a:t>mesh</a:t>
            </a:r>
            <a:r>
              <a:rPr lang="nl-NL" dirty="0"/>
              <a:t> </a:t>
            </a:r>
            <a:r>
              <a:rPr lang="nl-NL" dirty="0" err="1"/>
              <a:t>structure</a:t>
            </a:r>
            <a:r>
              <a:rPr lang="nl-NL" dirty="0"/>
              <a:t>, </a:t>
            </a:r>
            <a:r>
              <a:rPr lang="nl-NL" dirty="0" err="1"/>
              <a:t>reflecting</a:t>
            </a:r>
            <a:r>
              <a:rPr lang="nl-NL" dirty="0"/>
              <a:t> </a:t>
            </a:r>
            <a:r>
              <a:rPr lang="nl-NL" dirty="0" err="1"/>
              <a:t>the</a:t>
            </a:r>
            <a:r>
              <a:rPr lang="nl-NL" dirty="0"/>
              <a:t> market </a:t>
            </a:r>
            <a:r>
              <a:rPr lang="nl-NL" dirty="0" err="1"/>
              <a:t>economics</a:t>
            </a:r>
            <a:endParaRPr lang="nl-NL"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200" b="0" i="0" u="none" strike="noStrike" cap="none" spc="0" normalizeH="0" baseline="0" dirty="0">
                <a:ln>
                  <a:noFill/>
                </a:ln>
                <a:solidFill>
                  <a:srgbClr val="000000"/>
                </a:solidFill>
                <a:effectLst/>
                <a:uFillTx/>
                <a:latin typeface="Arial"/>
                <a:ea typeface="Arial"/>
                <a:cs typeface="Arial"/>
                <a:sym typeface="Wingdings" panose="05000000000000000000" pitchFamily="2" charset="2"/>
              </a:rPr>
              <a:t>--CLICK— we </a:t>
            </a:r>
            <a:r>
              <a:rPr kumimoji="0" lang="nl-NL" sz="1200" b="0" i="0" u="none" strike="noStrike" cap="none" spc="0" normalizeH="0" baseline="0" dirty="0" err="1">
                <a:ln>
                  <a:noFill/>
                </a:ln>
                <a:solidFill>
                  <a:srgbClr val="000000"/>
                </a:solidFill>
                <a:effectLst/>
                <a:uFillTx/>
                <a:latin typeface="Arial"/>
                <a:ea typeface="Arial"/>
                <a:cs typeface="Arial"/>
                <a:sym typeface="Wingdings" panose="05000000000000000000" pitchFamily="2" charset="2"/>
              </a:rPr>
              <a:t>analytically</a:t>
            </a:r>
            <a:r>
              <a:rPr kumimoji="0" lang="nl-NL" sz="1200" b="0" i="0" u="none" strike="noStrike" cap="none" spc="0" normalizeH="0" baseline="0" dirty="0">
                <a:ln>
                  <a:noFill/>
                </a:ln>
                <a:solidFill>
                  <a:srgbClr val="000000"/>
                </a:solidFill>
                <a:effectLst/>
                <a:uFillTx/>
                <a:latin typeface="Arial"/>
                <a:ea typeface="Arial"/>
                <a:cs typeface="Arial"/>
                <a:sym typeface="Wingdings" panose="05000000000000000000" pitchFamily="2" charset="2"/>
              </a:rPr>
              <a:t> </a:t>
            </a:r>
            <a:r>
              <a:rPr kumimoji="0" lang="nl-NL" sz="1200" b="0" i="0" u="none" strike="noStrike" cap="none" spc="0" normalizeH="0" baseline="0" dirty="0" err="1">
                <a:ln>
                  <a:noFill/>
                </a:ln>
                <a:solidFill>
                  <a:srgbClr val="000000"/>
                </a:solidFill>
                <a:effectLst/>
                <a:uFillTx/>
                <a:latin typeface="Arial"/>
                <a:ea typeface="Arial"/>
                <a:cs typeface="Arial"/>
                <a:sym typeface="Wingdings" panose="05000000000000000000" pitchFamily="2" charset="2"/>
              </a:rPr>
              <a:t>derive</a:t>
            </a:r>
            <a:r>
              <a:rPr kumimoji="0" lang="nl-NL" sz="1200" b="0" i="0" u="none" strike="noStrike" cap="none" spc="0" normalizeH="0" baseline="0" dirty="0">
                <a:ln>
                  <a:noFill/>
                </a:ln>
                <a:solidFill>
                  <a:srgbClr val="000000"/>
                </a:solidFill>
                <a:effectLst/>
                <a:uFillTx/>
                <a:latin typeface="Arial"/>
                <a:ea typeface="Arial"/>
                <a:cs typeface="Arial"/>
                <a:sym typeface="Wingdings" panose="05000000000000000000" pitchFamily="2" charset="2"/>
              </a:rPr>
              <a:t> a state </a:t>
            </a:r>
            <a:r>
              <a:rPr kumimoji="0" lang="nl-NL" sz="1200" b="0" i="0" u="none" strike="noStrike" cap="none" spc="0" normalizeH="0" baseline="0" dirty="0" err="1">
                <a:ln>
                  <a:noFill/>
                </a:ln>
                <a:solidFill>
                  <a:srgbClr val="000000"/>
                </a:solidFill>
                <a:effectLst/>
                <a:uFillTx/>
                <a:latin typeface="Arial"/>
                <a:ea typeface="Arial"/>
                <a:cs typeface="Arial"/>
                <a:sym typeface="Wingdings" panose="05000000000000000000" pitchFamily="2" charset="2"/>
              </a:rPr>
              <a:t>space</a:t>
            </a:r>
            <a:r>
              <a:rPr kumimoji="0" lang="nl-NL" sz="1200" b="0" i="0" u="none" strike="noStrike" cap="none" spc="0" normalizeH="0" baseline="0" dirty="0">
                <a:ln>
                  <a:noFill/>
                </a:ln>
                <a:solidFill>
                  <a:srgbClr val="000000"/>
                </a:solidFill>
                <a:effectLst/>
                <a:uFillTx/>
                <a:latin typeface="Arial"/>
                <a:ea typeface="Arial"/>
                <a:cs typeface="Arial"/>
                <a:sym typeface="Wingdings" panose="05000000000000000000" pitchFamily="2" charset="2"/>
              </a:rPr>
              <a:t> </a:t>
            </a:r>
            <a:r>
              <a:rPr kumimoji="0" lang="nl-NL" sz="1200" b="0" i="0" u="none" strike="noStrike" cap="none" spc="0" normalizeH="0" baseline="0" dirty="0" err="1">
                <a:ln>
                  <a:noFill/>
                </a:ln>
                <a:solidFill>
                  <a:srgbClr val="000000"/>
                </a:solidFill>
                <a:effectLst/>
                <a:uFillTx/>
                <a:latin typeface="Arial"/>
                <a:ea typeface="Arial"/>
                <a:cs typeface="Arial"/>
                <a:sym typeface="Wingdings" panose="05000000000000000000" pitchFamily="2" charset="2"/>
              </a:rPr>
              <a:t>representation</a:t>
            </a:r>
            <a:r>
              <a:rPr kumimoji="0" lang="nl-NL" sz="1200" b="0" i="0" u="none" strike="noStrike" cap="none" spc="0" normalizeH="0" baseline="0" dirty="0">
                <a:ln>
                  <a:noFill/>
                </a:ln>
                <a:solidFill>
                  <a:srgbClr val="000000"/>
                </a:solidFill>
                <a:effectLst/>
                <a:uFillTx/>
                <a:latin typeface="Arial"/>
                <a:ea typeface="Arial"/>
                <a:cs typeface="Arial"/>
                <a:sym typeface="Wingdings" panose="05000000000000000000" pitchFamily="2" charset="2"/>
              </a:rPr>
              <a:t> that </a:t>
            </a:r>
            <a:r>
              <a:rPr kumimoji="0" lang="nl-NL" sz="1200" b="0" i="0" u="none" strike="noStrike" cap="none" spc="0" normalizeH="0" baseline="0" dirty="0" err="1">
                <a:ln>
                  <a:noFill/>
                </a:ln>
                <a:solidFill>
                  <a:srgbClr val="000000"/>
                </a:solidFill>
                <a:effectLst/>
                <a:uFillTx/>
                <a:latin typeface="Arial"/>
                <a:ea typeface="Arial"/>
                <a:cs typeface="Arial"/>
                <a:sym typeface="Wingdings" panose="05000000000000000000" pitchFamily="2" charset="2"/>
              </a:rPr>
              <a:t>describes</a:t>
            </a:r>
            <a:r>
              <a:rPr kumimoji="0" lang="nl-NL" sz="1200" b="0" i="0" u="none" strike="noStrike" cap="none" spc="0" normalizeH="0" baseline="0" dirty="0">
                <a:ln>
                  <a:noFill/>
                </a:ln>
                <a:solidFill>
                  <a:srgbClr val="000000"/>
                </a:solidFill>
                <a:effectLst/>
                <a:uFillTx/>
                <a:latin typeface="Arial"/>
                <a:ea typeface="Arial"/>
                <a:cs typeface="Arial"/>
                <a:sym typeface="Wingdings" panose="05000000000000000000" pitchFamily="2" charset="2"/>
              </a:rPr>
              <a:t> </a:t>
            </a:r>
            <a:r>
              <a:rPr kumimoji="0" lang="nl-NL" sz="1200" b="0" i="0" u="none" strike="noStrike" cap="none" spc="0" normalizeH="0" baseline="0" dirty="0" err="1">
                <a:ln>
                  <a:noFill/>
                </a:ln>
                <a:solidFill>
                  <a:srgbClr val="000000"/>
                </a:solidFill>
                <a:effectLst/>
                <a:uFillTx/>
                <a:latin typeface="Arial"/>
                <a:ea typeface="Arial"/>
                <a:cs typeface="Arial"/>
                <a:sym typeface="Wingdings" panose="05000000000000000000" pitchFamily="2" charset="2"/>
              </a:rPr>
              <a:t>the</a:t>
            </a:r>
            <a:r>
              <a:rPr kumimoji="0" lang="nl-NL" sz="1200" b="0" i="0" u="none" strike="noStrike" cap="none" spc="0" normalizeH="0" baseline="0" dirty="0">
                <a:ln>
                  <a:noFill/>
                </a:ln>
                <a:solidFill>
                  <a:srgbClr val="000000"/>
                </a:solidFill>
                <a:effectLst/>
                <a:uFillTx/>
                <a:latin typeface="Arial"/>
                <a:ea typeface="Arial"/>
                <a:cs typeface="Arial"/>
                <a:sym typeface="Wingdings" panose="05000000000000000000" pitchFamily="2" charset="2"/>
              </a:rPr>
              <a:t> </a:t>
            </a:r>
            <a:r>
              <a:rPr kumimoji="0" lang="nl-NL" sz="1200" b="0" i="0" u="none" strike="noStrike" cap="none" spc="0" normalizeH="0" baseline="0" dirty="0" err="1">
                <a:ln>
                  <a:noFill/>
                </a:ln>
                <a:solidFill>
                  <a:srgbClr val="000000"/>
                </a:solidFill>
                <a:effectLst/>
                <a:uFillTx/>
                <a:latin typeface="Arial"/>
                <a:ea typeface="Arial"/>
                <a:cs typeface="Arial"/>
                <a:sym typeface="Wingdings" panose="05000000000000000000" pitchFamily="2" charset="2"/>
              </a:rPr>
              <a:t>dynamics</a:t>
            </a:r>
            <a:r>
              <a:rPr kumimoji="0" lang="nl-NL" sz="1200" b="0" i="0" u="none" strike="noStrike" cap="none" spc="0" normalizeH="0" baseline="0" dirty="0">
                <a:ln>
                  <a:noFill/>
                </a:ln>
                <a:solidFill>
                  <a:srgbClr val="000000"/>
                </a:solidFill>
                <a:effectLst/>
                <a:uFillTx/>
                <a:latin typeface="Arial"/>
                <a:ea typeface="Arial"/>
                <a:cs typeface="Arial"/>
                <a:sym typeface="Wingdings" panose="05000000000000000000" pitchFamily="2" charset="2"/>
              </a:rPr>
              <a:t> of </a:t>
            </a:r>
            <a:r>
              <a:rPr kumimoji="0" lang="nl-NL" sz="1200" b="0" i="0" u="none" strike="noStrike" cap="none" spc="0" normalizeH="0" baseline="0" dirty="0" err="1">
                <a:ln>
                  <a:noFill/>
                </a:ln>
                <a:solidFill>
                  <a:srgbClr val="000000"/>
                </a:solidFill>
                <a:effectLst/>
                <a:uFillTx/>
                <a:latin typeface="Arial"/>
                <a:ea typeface="Arial"/>
                <a:cs typeface="Arial"/>
                <a:sym typeface="Wingdings" panose="05000000000000000000" pitchFamily="2" charset="2"/>
              </a:rPr>
              <a:t>the</a:t>
            </a:r>
            <a:r>
              <a:rPr kumimoji="0" lang="nl-NL" sz="1200" b="0" i="0" u="none" strike="noStrike" cap="none" spc="0" normalizeH="0" baseline="0" dirty="0">
                <a:ln>
                  <a:noFill/>
                </a:ln>
                <a:solidFill>
                  <a:srgbClr val="000000"/>
                </a:solidFill>
                <a:effectLst/>
                <a:uFillTx/>
                <a:latin typeface="Arial"/>
                <a:ea typeface="Arial"/>
                <a:cs typeface="Arial"/>
                <a:sym typeface="Wingdings" panose="05000000000000000000" pitchFamily="2" charset="2"/>
              </a:rPr>
              <a:t> energy </a:t>
            </a:r>
            <a:r>
              <a:rPr kumimoji="0" lang="nl-NL" sz="1200" b="0" i="0" u="none" strike="noStrike" cap="none" spc="0" normalizeH="0" baseline="0" dirty="0" err="1">
                <a:ln>
                  <a:noFill/>
                </a:ln>
                <a:solidFill>
                  <a:srgbClr val="000000"/>
                </a:solidFill>
                <a:effectLst/>
                <a:uFillTx/>
                <a:latin typeface="Arial"/>
                <a:ea typeface="Arial"/>
                <a:cs typeface="Arial"/>
                <a:sym typeface="Wingdings" panose="05000000000000000000" pitchFamily="2" charset="2"/>
              </a:rPr>
              <a:t>prices</a:t>
            </a:r>
            <a:r>
              <a:rPr kumimoji="0" lang="nl-NL" sz="1200" b="0" i="0" u="none" strike="noStrike" cap="none" spc="0" normalizeH="0" baseline="0" dirty="0">
                <a:ln>
                  <a:noFill/>
                </a:ln>
                <a:solidFill>
                  <a:srgbClr val="000000"/>
                </a:solidFill>
                <a:effectLst/>
                <a:uFillTx/>
                <a:latin typeface="Arial"/>
                <a:ea typeface="Arial"/>
                <a:cs typeface="Arial"/>
                <a:sym typeface="Wingdings" panose="05000000000000000000" pitchFamily="2" charset="2"/>
              </a:rPr>
              <a:t> and storage levels</a:t>
            </a:r>
          </a:p>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Our state </a:t>
            </a:r>
            <a:r>
              <a:rPr lang="nl-NL" dirty="0" err="1"/>
              <a:t>space</a:t>
            </a:r>
            <a:r>
              <a:rPr lang="nl-NL" dirty="0"/>
              <a:t> </a:t>
            </a:r>
            <a:r>
              <a:rPr lang="nl-NL" dirty="0" err="1"/>
              <a:t>consists</a:t>
            </a:r>
            <a:r>
              <a:rPr lang="nl-NL" dirty="0"/>
              <a:t> of </a:t>
            </a:r>
            <a:r>
              <a:rPr lang="nl-NL" dirty="0" err="1"/>
              <a:t>an</a:t>
            </a:r>
            <a:r>
              <a:rPr lang="nl-NL" dirty="0"/>
              <a:t> state matrix and </a:t>
            </a:r>
            <a:r>
              <a:rPr lang="nl-NL" dirty="0" err="1"/>
              <a:t>an</a:t>
            </a:r>
            <a:r>
              <a:rPr lang="nl-NL" dirty="0"/>
              <a:t> input matrix. </a:t>
            </a:r>
          </a:p>
          <a:p>
            <a:r>
              <a:rPr lang="nl-NL" dirty="0"/>
              <a:t>I’ve </a:t>
            </a:r>
            <a:r>
              <a:rPr lang="nl-NL" b="1" dirty="0" err="1"/>
              <a:t>organized</a:t>
            </a:r>
            <a:r>
              <a:rPr lang="nl-NL" dirty="0"/>
              <a:t> </a:t>
            </a:r>
            <a:r>
              <a:rPr lang="nl-NL" dirty="0" err="1"/>
              <a:t>the</a:t>
            </a:r>
            <a:r>
              <a:rPr lang="nl-NL" dirty="0"/>
              <a:t> matrices </a:t>
            </a:r>
            <a:r>
              <a:rPr lang="nl-NL" dirty="0" err="1"/>
              <a:t>such</a:t>
            </a:r>
            <a:r>
              <a:rPr lang="nl-NL" dirty="0"/>
              <a:t> that you can </a:t>
            </a:r>
            <a:r>
              <a:rPr lang="nl-NL" dirty="0" err="1"/>
              <a:t>recognize</a:t>
            </a:r>
            <a:r>
              <a:rPr lang="nl-NL" dirty="0"/>
              <a:t> </a:t>
            </a:r>
            <a:r>
              <a:rPr lang="nl-NL" dirty="0" err="1"/>
              <a:t>the</a:t>
            </a:r>
            <a:r>
              <a:rPr lang="nl-NL" dirty="0"/>
              <a:t> </a:t>
            </a:r>
            <a:r>
              <a:rPr lang="nl-NL" dirty="0" err="1"/>
              <a:t>four</a:t>
            </a:r>
            <a:r>
              <a:rPr lang="nl-NL" dirty="0"/>
              <a:t> energy </a:t>
            </a:r>
            <a:r>
              <a:rPr lang="nl-NL" dirty="0" err="1"/>
              <a:t>markets</a:t>
            </a:r>
            <a:r>
              <a:rPr lang="nl-NL" dirty="0"/>
              <a:t>; </a:t>
            </a:r>
          </a:p>
          <a:p>
            <a:r>
              <a:rPr lang="nl-NL" dirty="0"/>
              <a:t>--CLICK—</a:t>
            </a:r>
          </a:p>
          <a:p>
            <a:r>
              <a:rPr lang="nl-NL" dirty="0"/>
              <a:t>The </a:t>
            </a:r>
            <a:r>
              <a:rPr lang="nl-NL" dirty="0" err="1"/>
              <a:t>diagonal</a:t>
            </a:r>
            <a:r>
              <a:rPr lang="nl-NL" dirty="0"/>
              <a:t> </a:t>
            </a:r>
            <a:r>
              <a:rPr lang="nl-NL" dirty="0" err="1"/>
              <a:t>blocks</a:t>
            </a:r>
            <a:r>
              <a:rPr lang="nl-NL" dirty="0"/>
              <a:t> show </a:t>
            </a:r>
            <a:r>
              <a:rPr lang="nl-NL" dirty="0" err="1"/>
              <a:t>the</a:t>
            </a:r>
            <a:r>
              <a:rPr lang="nl-NL" dirty="0"/>
              <a:t> </a:t>
            </a:r>
            <a:r>
              <a:rPr lang="nl-NL" dirty="0" err="1"/>
              <a:t>Internal</a:t>
            </a:r>
            <a:r>
              <a:rPr lang="nl-NL" dirty="0"/>
              <a:t> market </a:t>
            </a:r>
            <a:r>
              <a:rPr lang="nl-NL" dirty="0" err="1"/>
              <a:t>dynamics</a:t>
            </a:r>
            <a:endParaRPr lang="nl-NL" dirty="0"/>
          </a:p>
          <a:p>
            <a:r>
              <a:rPr lang="nl-NL" dirty="0"/>
              <a:t>(POINT) In </a:t>
            </a:r>
            <a:r>
              <a:rPr lang="nl-NL" dirty="0" err="1"/>
              <a:t>the</a:t>
            </a:r>
            <a:r>
              <a:rPr lang="nl-NL" dirty="0"/>
              <a:t> STATE</a:t>
            </a:r>
            <a:br>
              <a:rPr lang="nl-NL" dirty="0"/>
            </a:br>
            <a:r>
              <a:rPr lang="nl-NL" dirty="0" err="1"/>
              <a:t>Diagonal</a:t>
            </a:r>
            <a:r>
              <a:rPr lang="nl-NL" dirty="0"/>
              <a:t> </a:t>
            </a:r>
            <a:r>
              <a:rPr lang="nl-NL" dirty="0" err="1"/>
              <a:t>the</a:t>
            </a:r>
            <a:r>
              <a:rPr lang="nl-NL" dirty="0"/>
              <a:t> </a:t>
            </a:r>
            <a:r>
              <a:rPr lang="nl-NL" dirty="0" err="1"/>
              <a:t>influence</a:t>
            </a:r>
            <a:r>
              <a:rPr lang="nl-NL" dirty="0"/>
              <a:t> of </a:t>
            </a:r>
            <a:r>
              <a:rPr lang="nl-NL" dirty="0" err="1"/>
              <a:t>the</a:t>
            </a:r>
            <a:r>
              <a:rPr lang="nl-NL" dirty="0"/>
              <a:t> </a:t>
            </a:r>
            <a:r>
              <a:rPr lang="nl-NL" dirty="0" err="1"/>
              <a:t>prices</a:t>
            </a:r>
            <a:r>
              <a:rPr lang="nl-NL" dirty="0"/>
              <a:t> on </a:t>
            </a:r>
            <a:r>
              <a:rPr lang="nl-NL" dirty="0" err="1"/>
              <a:t>the</a:t>
            </a:r>
            <a:r>
              <a:rPr lang="nl-NL" dirty="0"/>
              <a:t> </a:t>
            </a:r>
            <a:r>
              <a:rPr lang="nl-NL" dirty="0" err="1"/>
              <a:t>price</a:t>
            </a:r>
            <a:r>
              <a:rPr lang="nl-NL" dirty="0"/>
              <a:t> </a:t>
            </a:r>
            <a:r>
              <a:rPr lang="nl-NL" dirty="0" err="1"/>
              <a:t>dynamics</a:t>
            </a:r>
            <a:endParaRPr lang="nl-NL" dirty="0"/>
          </a:p>
          <a:p>
            <a:r>
              <a:rPr lang="nl-NL" dirty="0"/>
              <a:t>On </a:t>
            </a:r>
            <a:r>
              <a:rPr lang="nl-NL" dirty="0" err="1"/>
              <a:t>the</a:t>
            </a:r>
            <a:r>
              <a:rPr lang="nl-NL" dirty="0"/>
              <a:t> </a:t>
            </a:r>
            <a:r>
              <a:rPr lang="nl-NL" dirty="0" err="1"/>
              <a:t>diagonal</a:t>
            </a:r>
            <a:r>
              <a:rPr lang="nl-NL" dirty="0"/>
              <a:t> entries show that </a:t>
            </a:r>
            <a:r>
              <a:rPr lang="nl-NL" dirty="0" err="1"/>
              <a:t>the</a:t>
            </a:r>
            <a:r>
              <a:rPr lang="nl-NL" dirty="0"/>
              <a:t> storage level and </a:t>
            </a:r>
            <a:r>
              <a:rPr lang="nl-NL" dirty="0" err="1"/>
              <a:t>price</a:t>
            </a:r>
            <a:r>
              <a:rPr lang="nl-NL" dirty="0"/>
              <a:t> in </a:t>
            </a:r>
            <a:r>
              <a:rPr lang="nl-NL" dirty="0" err="1"/>
              <a:t>each</a:t>
            </a:r>
            <a:r>
              <a:rPr lang="nl-NL" dirty="0"/>
              <a:t> market is </a:t>
            </a:r>
            <a:r>
              <a:rPr lang="nl-NL" dirty="0" err="1"/>
              <a:t>coupled</a:t>
            </a:r>
            <a:r>
              <a:rPr lang="nl-NL" dirty="0"/>
              <a:t>. </a:t>
            </a:r>
          </a:p>
          <a:p>
            <a:r>
              <a:rPr lang="nl-NL" dirty="0"/>
              <a:t>In </a:t>
            </a:r>
            <a:r>
              <a:rPr lang="nl-NL" dirty="0" err="1"/>
              <a:t>the</a:t>
            </a:r>
            <a:r>
              <a:rPr lang="nl-NL" dirty="0"/>
              <a:t> INPUT</a:t>
            </a:r>
            <a:br>
              <a:rPr lang="nl-NL" dirty="0"/>
            </a:br>
            <a:r>
              <a:rPr lang="nl-NL" dirty="0"/>
              <a:t>We </a:t>
            </a:r>
            <a:r>
              <a:rPr lang="nl-NL" dirty="0" err="1"/>
              <a:t>see</a:t>
            </a:r>
            <a:r>
              <a:rPr lang="nl-NL" dirty="0"/>
              <a:t> that </a:t>
            </a:r>
            <a:r>
              <a:rPr lang="nl-NL" dirty="0" err="1"/>
              <a:t>the</a:t>
            </a:r>
            <a:r>
              <a:rPr lang="nl-NL" dirty="0"/>
              <a:t> </a:t>
            </a:r>
            <a:r>
              <a:rPr lang="nl-NL" dirty="0" err="1"/>
              <a:t>inelastic</a:t>
            </a:r>
            <a:r>
              <a:rPr lang="nl-NL" dirty="0"/>
              <a:t> </a:t>
            </a:r>
            <a:r>
              <a:rPr lang="nl-NL" dirty="0" err="1"/>
              <a:t>supply</a:t>
            </a:r>
            <a:r>
              <a:rPr lang="nl-NL" dirty="0"/>
              <a:t> and </a:t>
            </a:r>
            <a:r>
              <a:rPr lang="nl-NL" dirty="0" err="1"/>
              <a:t>demand</a:t>
            </a:r>
            <a:r>
              <a:rPr lang="nl-NL" dirty="0"/>
              <a:t> </a:t>
            </a:r>
            <a:r>
              <a:rPr lang="nl-NL" dirty="0" err="1"/>
              <a:t>influence</a:t>
            </a:r>
            <a:r>
              <a:rPr lang="nl-NL" dirty="0"/>
              <a:t> </a:t>
            </a:r>
            <a:r>
              <a:rPr lang="nl-NL" dirty="0" err="1"/>
              <a:t>both</a:t>
            </a:r>
            <a:r>
              <a:rPr lang="nl-NL" dirty="0"/>
              <a:t> </a:t>
            </a:r>
            <a:r>
              <a:rPr lang="nl-NL" dirty="0" err="1"/>
              <a:t>th</a:t>
            </a:r>
            <a:r>
              <a:rPr lang="nl-NL" dirty="0"/>
              <a:t> storage level and energy </a:t>
            </a:r>
            <a:r>
              <a:rPr lang="nl-NL" dirty="0" err="1"/>
              <a:t>price</a:t>
            </a:r>
            <a:r>
              <a:rPr lang="nl-NL" dirty="0"/>
              <a:t> in </a:t>
            </a:r>
            <a:r>
              <a:rPr lang="nl-NL" dirty="0" err="1"/>
              <a:t>the</a:t>
            </a:r>
            <a:r>
              <a:rPr lang="nl-NL" dirty="0"/>
              <a:t> market. </a:t>
            </a:r>
          </a:p>
          <a:p>
            <a:r>
              <a:rPr lang="nl-NL" dirty="0"/>
              <a:t>POINT)Here we </a:t>
            </a:r>
            <a:r>
              <a:rPr lang="nl-NL" dirty="0" err="1"/>
              <a:t>see</a:t>
            </a:r>
            <a:r>
              <a:rPr lang="nl-NL" dirty="0"/>
              <a:t> that </a:t>
            </a:r>
            <a:r>
              <a:rPr lang="nl-NL" dirty="0" err="1"/>
              <a:t>the</a:t>
            </a:r>
            <a:r>
              <a:rPr lang="nl-NL" dirty="0"/>
              <a:t> OWE </a:t>
            </a:r>
            <a:r>
              <a:rPr lang="nl-NL" dirty="0" err="1"/>
              <a:t>prices</a:t>
            </a:r>
            <a:r>
              <a:rPr lang="nl-NL" dirty="0"/>
              <a:t> are </a:t>
            </a:r>
            <a:r>
              <a:rPr lang="nl-NL" dirty="0" err="1"/>
              <a:t>only</a:t>
            </a:r>
            <a:r>
              <a:rPr lang="nl-NL" dirty="0"/>
              <a:t> </a:t>
            </a:r>
            <a:r>
              <a:rPr lang="nl-NL" dirty="0" err="1"/>
              <a:t>determined</a:t>
            </a:r>
            <a:r>
              <a:rPr lang="nl-NL" dirty="0"/>
              <a:t> </a:t>
            </a:r>
            <a:r>
              <a:rPr lang="nl-NL" dirty="0" err="1"/>
              <a:t>by</a:t>
            </a:r>
            <a:r>
              <a:rPr lang="nl-NL" dirty="0"/>
              <a:t> </a:t>
            </a:r>
            <a:r>
              <a:rPr lang="nl-NL" dirty="0" err="1"/>
              <a:t>the</a:t>
            </a:r>
            <a:r>
              <a:rPr lang="nl-NL" dirty="0"/>
              <a:t> offshore wind energy </a:t>
            </a:r>
            <a:r>
              <a:rPr lang="nl-NL" dirty="0" err="1"/>
              <a:t>generation</a:t>
            </a:r>
            <a:r>
              <a:rPr lang="nl-NL" dirty="0"/>
              <a:t> </a:t>
            </a:r>
          </a:p>
          <a:p>
            <a:r>
              <a:rPr lang="nl-NL" dirty="0"/>
              <a:t>--CLICK—</a:t>
            </a:r>
            <a:br>
              <a:rPr lang="nl-NL" dirty="0"/>
            </a:br>
            <a:r>
              <a:rPr lang="nl-NL" dirty="0"/>
              <a:t>The off </a:t>
            </a:r>
            <a:r>
              <a:rPr lang="nl-NL" dirty="0" err="1"/>
              <a:t>diagonal</a:t>
            </a:r>
            <a:r>
              <a:rPr lang="nl-NL" dirty="0"/>
              <a:t> </a:t>
            </a:r>
            <a:r>
              <a:rPr lang="nl-NL" dirty="0" err="1"/>
              <a:t>blocks</a:t>
            </a:r>
            <a:r>
              <a:rPr lang="nl-NL" dirty="0"/>
              <a:t> show </a:t>
            </a:r>
            <a:r>
              <a:rPr lang="nl-NL" dirty="0" err="1"/>
              <a:t>the</a:t>
            </a:r>
            <a:r>
              <a:rPr lang="nl-NL" dirty="0"/>
              <a:t> </a:t>
            </a:r>
            <a:r>
              <a:rPr lang="nl-NL" dirty="0" err="1"/>
              <a:t>influence</a:t>
            </a:r>
            <a:r>
              <a:rPr lang="nl-NL" dirty="0"/>
              <a:t> of </a:t>
            </a:r>
            <a:r>
              <a:rPr lang="nl-NL" dirty="0" err="1"/>
              <a:t>markets</a:t>
            </a:r>
            <a:r>
              <a:rPr lang="nl-NL" dirty="0"/>
              <a:t> on </a:t>
            </a:r>
            <a:r>
              <a:rPr lang="nl-NL" dirty="0" err="1"/>
              <a:t>each</a:t>
            </a:r>
            <a:r>
              <a:rPr lang="nl-NL" dirty="0"/>
              <a:t> </a:t>
            </a:r>
            <a:r>
              <a:rPr lang="nl-NL" dirty="0" err="1"/>
              <a:t>other</a:t>
            </a:r>
            <a:r>
              <a:rPr lang="nl-NL" dirty="0"/>
              <a:t>. </a:t>
            </a:r>
          </a:p>
          <a:p>
            <a:r>
              <a:rPr lang="nl-NL" dirty="0"/>
              <a:t>Here you </a:t>
            </a:r>
            <a:r>
              <a:rPr lang="nl-NL" dirty="0" err="1"/>
              <a:t>see</a:t>
            </a:r>
            <a:r>
              <a:rPr lang="nl-NL" dirty="0"/>
              <a:t> that </a:t>
            </a:r>
            <a:r>
              <a:rPr lang="nl-NL" dirty="0" err="1"/>
              <a:t>markets</a:t>
            </a:r>
            <a:r>
              <a:rPr lang="nl-NL" dirty="0"/>
              <a:t> are </a:t>
            </a:r>
            <a:r>
              <a:rPr lang="nl-NL" dirty="0" err="1"/>
              <a:t>coupled</a:t>
            </a:r>
            <a:r>
              <a:rPr lang="nl-NL" dirty="0"/>
              <a:t> </a:t>
            </a:r>
            <a:r>
              <a:rPr lang="nl-NL" dirty="0" err="1"/>
              <a:t>only</a:t>
            </a:r>
            <a:r>
              <a:rPr lang="nl-NL" dirty="0"/>
              <a:t>  </a:t>
            </a:r>
            <a:r>
              <a:rPr lang="nl-NL" dirty="0" err="1"/>
              <a:t>through</a:t>
            </a:r>
            <a:r>
              <a:rPr lang="nl-NL" dirty="0"/>
              <a:t> </a:t>
            </a:r>
            <a:r>
              <a:rPr lang="nl-NL" dirty="0" err="1"/>
              <a:t>their</a:t>
            </a:r>
            <a:r>
              <a:rPr lang="nl-NL" dirty="0"/>
              <a:t> energy </a:t>
            </a:r>
            <a:r>
              <a:rPr lang="nl-NL" dirty="0" err="1"/>
              <a:t>prices</a:t>
            </a:r>
            <a:r>
              <a:rPr lang="nl-NL" dirty="0"/>
              <a:t>.</a:t>
            </a:r>
          </a:p>
          <a:p>
            <a:r>
              <a:rPr lang="nl-NL" dirty="0"/>
              <a:t>--CLICK—</a:t>
            </a:r>
          </a:p>
          <a:p>
            <a:r>
              <a:rPr lang="nl-NL" dirty="0" err="1"/>
              <a:t>So</a:t>
            </a:r>
            <a:r>
              <a:rPr lang="nl-NL" dirty="0"/>
              <a:t> </a:t>
            </a:r>
            <a:r>
              <a:rPr lang="nl-NL" dirty="0" err="1"/>
              <a:t>when</a:t>
            </a:r>
            <a:r>
              <a:rPr lang="nl-NL" dirty="0"/>
              <a:t> we look at </a:t>
            </a:r>
            <a:r>
              <a:rPr lang="nl-NL" dirty="0" err="1"/>
              <a:t>the</a:t>
            </a:r>
            <a:r>
              <a:rPr lang="nl-NL" dirty="0"/>
              <a:t> </a:t>
            </a:r>
            <a:r>
              <a:rPr lang="nl-NL" dirty="0" err="1"/>
              <a:t>hydrogen</a:t>
            </a:r>
            <a:r>
              <a:rPr lang="nl-NL" dirty="0"/>
              <a:t> </a:t>
            </a:r>
            <a:r>
              <a:rPr lang="nl-NL" dirty="0" err="1"/>
              <a:t>price</a:t>
            </a:r>
            <a:r>
              <a:rPr lang="nl-NL" dirty="0"/>
              <a:t> </a:t>
            </a:r>
            <a:r>
              <a:rPr lang="nl-NL" dirty="0" err="1"/>
              <a:t>dynamics</a:t>
            </a:r>
            <a:r>
              <a:rPr lang="nl-NL" dirty="0"/>
              <a:t>, we </a:t>
            </a:r>
            <a:r>
              <a:rPr lang="nl-NL" dirty="0" err="1"/>
              <a:t>see</a:t>
            </a:r>
            <a:r>
              <a:rPr lang="nl-NL" dirty="0"/>
              <a:t> that </a:t>
            </a:r>
            <a:r>
              <a:rPr lang="nl-NL" dirty="0" err="1"/>
              <a:t>it</a:t>
            </a:r>
            <a:r>
              <a:rPr lang="nl-NL" dirty="0"/>
              <a:t> is </a:t>
            </a:r>
            <a:r>
              <a:rPr lang="nl-NL" dirty="0" err="1"/>
              <a:t>influenced</a:t>
            </a:r>
            <a:r>
              <a:rPr lang="nl-NL" dirty="0"/>
              <a:t> </a:t>
            </a:r>
            <a:r>
              <a:rPr lang="nl-NL" dirty="0" err="1"/>
              <a:t>by</a:t>
            </a:r>
            <a:r>
              <a:rPr lang="nl-NL" dirty="0"/>
              <a:t> </a:t>
            </a:r>
            <a:r>
              <a:rPr lang="nl-NL" dirty="0" err="1"/>
              <a:t>the</a:t>
            </a:r>
            <a:r>
              <a:rPr lang="nl-NL" dirty="0"/>
              <a:t> energy </a:t>
            </a:r>
            <a:r>
              <a:rPr lang="nl-NL" dirty="0" err="1"/>
              <a:t>prices</a:t>
            </a:r>
            <a:r>
              <a:rPr lang="nl-NL" dirty="0"/>
              <a:t> of liquid </a:t>
            </a:r>
            <a:r>
              <a:rPr lang="nl-NL" dirty="0" err="1"/>
              <a:t>hydrogen</a:t>
            </a:r>
            <a:r>
              <a:rPr lang="nl-NL" dirty="0"/>
              <a:t>, offshore wind energy and </a:t>
            </a:r>
            <a:r>
              <a:rPr lang="nl-NL" dirty="0" err="1"/>
              <a:t>natural</a:t>
            </a:r>
            <a:r>
              <a:rPr lang="nl-NL" dirty="0"/>
              <a:t> gas</a:t>
            </a:r>
            <a:br>
              <a:rPr lang="nl-NL" dirty="0"/>
            </a:br>
            <a:r>
              <a:rPr lang="nl-NL" dirty="0"/>
              <a:t>and also </a:t>
            </a:r>
            <a:r>
              <a:rPr lang="nl-NL" dirty="0" err="1"/>
              <a:t>by</a:t>
            </a:r>
            <a:r>
              <a:rPr lang="nl-NL" dirty="0"/>
              <a:t> </a:t>
            </a:r>
            <a:r>
              <a:rPr lang="nl-NL" dirty="0" err="1"/>
              <a:t>the</a:t>
            </a:r>
            <a:r>
              <a:rPr lang="nl-NL" dirty="0"/>
              <a:t> </a:t>
            </a:r>
            <a:r>
              <a:rPr lang="nl-NL" dirty="0" err="1"/>
              <a:t>rate</a:t>
            </a:r>
            <a:r>
              <a:rPr lang="nl-NL" dirty="0"/>
              <a:t> of change in wind energy </a:t>
            </a:r>
            <a:r>
              <a:rPr lang="nl-NL" dirty="0" err="1"/>
              <a:t>generation</a:t>
            </a:r>
            <a:endParaRPr lang="nl-NL" dirty="0"/>
          </a:p>
          <a:p>
            <a:r>
              <a:rPr lang="nl-NL" b="1" dirty="0"/>
              <a:t>We can </a:t>
            </a:r>
            <a:r>
              <a:rPr lang="nl-NL" b="1" dirty="0" err="1"/>
              <a:t>thus</a:t>
            </a:r>
            <a:r>
              <a:rPr lang="nl-NL" b="1" dirty="0"/>
              <a:t> </a:t>
            </a:r>
            <a:r>
              <a:rPr lang="nl-NL" b="1" dirty="0" err="1"/>
              <a:t>precicely</a:t>
            </a:r>
            <a:r>
              <a:rPr lang="nl-NL" b="1" dirty="0"/>
              <a:t> </a:t>
            </a:r>
            <a:r>
              <a:rPr lang="nl-NL" b="1" dirty="0" err="1"/>
              <a:t>predict</a:t>
            </a:r>
            <a:r>
              <a:rPr lang="nl-NL" b="1" dirty="0"/>
              <a:t> </a:t>
            </a:r>
            <a:r>
              <a:rPr lang="nl-NL" b="1" dirty="0" err="1"/>
              <a:t>the</a:t>
            </a:r>
            <a:r>
              <a:rPr lang="nl-NL" b="1" dirty="0"/>
              <a:t> </a:t>
            </a:r>
            <a:r>
              <a:rPr lang="nl-NL" b="1" dirty="0" err="1"/>
              <a:t>hyrdogen</a:t>
            </a:r>
            <a:r>
              <a:rPr lang="nl-NL" b="1" dirty="0"/>
              <a:t> </a:t>
            </a:r>
            <a:r>
              <a:rPr lang="nl-NL" b="1" dirty="0" err="1"/>
              <a:t>price</a:t>
            </a:r>
            <a:r>
              <a:rPr lang="nl-NL" b="1" dirty="0"/>
              <a:t> over time</a:t>
            </a:r>
          </a:p>
          <a:p>
            <a:endParaRPr lang="nl-NL" dirty="0"/>
          </a:p>
          <a:p>
            <a:endParaRPr lang="nl-NL" dirty="0"/>
          </a:p>
        </p:txBody>
      </p:sp>
    </p:spTree>
    <p:extLst>
      <p:ext uri="{BB962C8B-B14F-4D97-AF65-F5344CB8AC3E}">
        <p14:creationId xmlns:p14="http://schemas.microsoft.com/office/powerpoint/2010/main" val="3197035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buFont typeface="Arial" panose="020B0604020202020204" pitchFamily="34" charset="0"/>
              <a:buNone/>
            </a:pPr>
            <a:r>
              <a:rPr lang="en-US" dirty="0"/>
              <a:t>We can also analyze and quantify the dynamic resilience of the hydrogen market after an OWE shock</a:t>
            </a:r>
          </a:p>
          <a:p>
            <a:pPr algn="l">
              <a:buFont typeface="Arial" panose="020B0604020202020204" pitchFamily="34" charset="0"/>
              <a:buNone/>
            </a:pPr>
            <a:r>
              <a:rPr lang="en-US" dirty="0"/>
              <a:t>--CLICK--</a:t>
            </a:r>
            <a:br>
              <a:rPr lang="en-US" dirty="0"/>
            </a:br>
            <a:r>
              <a:rPr lang="en-US" dirty="0"/>
              <a:t>Such a shock can represent a </a:t>
            </a:r>
            <a:r>
              <a:rPr lang="en-US" dirty="0" err="1"/>
              <a:t>dunkelflaute</a:t>
            </a:r>
            <a:r>
              <a:rPr lang="en-US" dirty="0"/>
              <a:t> (no wind) or wind park is shut of due to maintenance. </a:t>
            </a:r>
          </a:p>
          <a:p>
            <a:pPr algn="l">
              <a:buFont typeface="Arial" panose="020B0604020202020204" pitchFamily="34" charset="0"/>
              <a:buNone/>
            </a:pPr>
            <a:r>
              <a:rPr lang="en-US" dirty="0"/>
              <a:t>--CLICK-- Than we can measure the hydrogen supply through the different supply chains here </a:t>
            </a:r>
            <a:br>
              <a:rPr lang="en-US" dirty="0"/>
            </a:br>
            <a:r>
              <a:rPr lang="en-US" dirty="0"/>
              <a:t>--CLICK—And the hydrogen prices are measured here </a:t>
            </a:r>
          </a:p>
          <a:p>
            <a:pPr algn="l">
              <a:buFont typeface="Arial" panose="020B0604020202020204" pitchFamily="34" charset="0"/>
              <a:buNone/>
            </a:pPr>
            <a:r>
              <a:rPr lang="en-US" dirty="0"/>
              <a:t>--CLICK—From our measurements, we get the time evolution of hydrogen flows and  energy prices. </a:t>
            </a:r>
          </a:p>
          <a:p>
            <a:pPr algn="l">
              <a:buFont typeface="Arial" panose="020B0604020202020204" pitchFamily="34" charset="0"/>
              <a:buNone/>
            </a:pPr>
            <a:r>
              <a:rPr lang="en-US" dirty="0"/>
              <a:t>--CLICK—On the left we see the volatility and recovery of hydrogen flows. </a:t>
            </a:r>
            <a:r>
              <a:rPr lang="en-US" b="1" dirty="0"/>
              <a:t>On the right we see that the wind shock generates a </a:t>
            </a:r>
            <a:r>
              <a:rPr lang="en-US" b="1" dirty="0" err="1"/>
              <a:t>demped</a:t>
            </a:r>
            <a:r>
              <a:rPr lang="en-US" b="1" dirty="0"/>
              <a:t> ripple effect that impacts the dynamics across the coupled commodity markets. </a:t>
            </a:r>
          </a:p>
          <a:p>
            <a:pPr algn="l">
              <a:buFont typeface="Arial" panose="020B0604020202020204" pitchFamily="34" charset="0"/>
              <a:buNone/>
            </a:pPr>
            <a:r>
              <a:rPr lang="en-US" dirty="0"/>
              <a:t>So what do we see here.</a:t>
            </a:r>
          </a:p>
          <a:p>
            <a:pPr algn="l">
              <a:buFont typeface="Arial" panose="020B0604020202020204" pitchFamily="34" charset="0"/>
              <a:buNone/>
            </a:pPr>
            <a:r>
              <a:rPr lang="en-US" dirty="0"/>
              <a:t>1) The OWE shock directly impacts the supply of renewable hydrogen, here in green. </a:t>
            </a:r>
            <a:br>
              <a:rPr lang="en-US" dirty="0"/>
            </a:br>
            <a:r>
              <a:rPr lang="en-US" dirty="0"/>
              <a:t>2) This results in an imbalance, </a:t>
            </a:r>
            <a:r>
              <a:rPr lang="en-US" dirty="0" err="1"/>
              <a:t>wich</a:t>
            </a:r>
            <a:r>
              <a:rPr lang="en-US" dirty="0"/>
              <a:t> in turn leads to hydrogen prices to increase</a:t>
            </a:r>
          </a:p>
          <a:p>
            <a:pPr algn="l">
              <a:buFont typeface="Arial" panose="020B0604020202020204" pitchFamily="34" charset="0"/>
              <a:buNone/>
            </a:pPr>
            <a:r>
              <a:rPr lang="en-US" dirty="0"/>
              <a:t>3) Through price coupling, prices in coupled markets increase and t, hydrogen supply chains increase their production</a:t>
            </a:r>
          </a:p>
          <a:p>
            <a:pPr algn="l">
              <a:buFont typeface="Arial" panose="020B0604020202020204" pitchFamily="34" charset="0"/>
              <a:buNone/>
            </a:pPr>
            <a:r>
              <a:rPr lang="en-US" dirty="0"/>
              <a:t>4) LH2 prices are more rigid due to lower price elasticities</a:t>
            </a:r>
          </a:p>
          <a:p>
            <a:pPr algn="l">
              <a:buFont typeface="Arial" panose="020B0604020202020204" pitchFamily="34" charset="0"/>
              <a:buNone/>
            </a:pPr>
            <a:r>
              <a:rPr lang="en-US" dirty="0"/>
              <a:t>5) By comparing the supply chains, we see that the low-carbon hydrogen supply chain is most-price elastic, while </a:t>
            </a:r>
            <a:r>
              <a:rPr lang="en-US" dirty="0" err="1"/>
              <a:t>regasified</a:t>
            </a:r>
            <a:r>
              <a:rPr lang="en-US" dirty="0"/>
              <a:t> liquid hydrogen only functions as a short term flexibility  mechanism</a:t>
            </a:r>
          </a:p>
          <a:p>
            <a:pPr algn="l">
              <a:buFont typeface="Arial" panose="020B0604020202020204" pitchFamily="34" charset="0"/>
              <a:buNone/>
            </a:pPr>
            <a:endParaRPr lang="en-US" dirty="0"/>
          </a:p>
          <a:p>
            <a:pPr algn="l">
              <a:buFont typeface="Arial" panose="020B0604020202020204" pitchFamily="34" charset="0"/>
              <a:buNone/>
            </a:pPr>
            <a:endParaRPr lang="nl-NL" dirty="0"/>
          </a:p>
          <a:p>
            <a:pPr algn="l">
              <a:buFont typeface="Arial" panose="020B0604020202020204" pitchFamily="34" charset="0"/>
              <a:buNone/>
            </a:pPr>
            <a:endParaRPr lang="nl-NL" dirty="0"/>
          </a:p>
          <a:p>
            <a:pPr algn="l">
              <a:buFont typeface="Arial" panose="020B0604020202020204" pitchFamily="34" charset="0"/>
              <a:buNone/>
            </a:pPr>
            <a:endParaRPr lang="nl-NL" dirty="0"/>
          </a:p>
        </p:txBody>
      </p:sp>
    </p:spTree>
    <p:extLst>
      <p:ext uri="{BB962C8B-B14F-4D97-AF65-F5344CB8AC3E}">
        <p14:creationId xmlns:p14="http://schemas.microsoft.com/office/powerpoint/2010/main" val="270335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Now you’ve seen the volatility, we can also design regulatory intervention to minimize this volatility. </a:t>
            </a:r>
            <a:br>
              <a:rPr lang="en-US" dirty="0"/>
            </a:br>
            <a:r>
              <a:rPr lang="en-US" dirty="0" err="1"/>
              <a:t>F.e</a:t>
            </a:r>
            <a:r>
              <a:rPr lang="en-US" dirty="0"/>
              <a:t>., with a budget of 10M we can design a subsidy scheme that uses subsidized low-carbon hydrogen production as a flexibility mechanism. </a:t>
            </a:r>
          </a:p>
          <a:p>
            <a:r>
              <a:rPr lang="en-US" dirty="0"/>
              <a:t>Our goal is to design a realistic controller that minimizes volatility while meeting this budget. </a:t>
            </a:r>
            <a:br>
              <a:rPr lang="en-US" dirty="0"/>
            </a:br>
            <a:r>
              <a:rPr lang="en-US" dirty="0"/>
              <a:t>We choose a PID controller as the control actions are economically interpretable</a:t>
            </a:r>
          </a:p>
          <a:p>
            <a:r>
              <a:rPr lang="en-US" dirty="0"/>
              <a:t>`--CLICK--</a:t>
            </a:r>
          </a:p>
          <a:p>
            <a:r>
              <a:rPr lang="nl-NL" dirty="0"/>
              <a:t>This is </a:t>
            </a:r>
            <a:r>
              <a:rPr lang="nl-NL" dirty="0" err="1"/>
              <a:t>how</a:t>
            </a:r>
            <a:r>
              <a:rPr lang="nl-NL" dirty="0"/>
              <a:t> we </a:t>
            </a:r>
            <a:r>
              <a:rPr lang="nl-NL" dirty="0" err="1"/>
              <a:t>implement</a:t>
            </a:r>
            <a:r>
              <a:rPr lang="nl-NL" dirty="0"/>
              <a:t> </a:t>
            </a:r>
            <a:r>
              <a:rPr lang="nl-NL" dirty="0" err="1"/>
              <a:t>the</a:t>
            </a:r>
            <a:r>
              <a:rPr lang="nl-NL" dirty="0"/>
              <a:t> </a:t>
            </a:r>
            <a:r>
              <a:rPr lang="nl-NL" dirty="0" err="1"/>
              <a:t>regulatory</a:t>
            </a:r>
            <a:r>
              <a:rPr lang="nl-NL" dirty="0"/>
              <a:t> agent. </a:t>
            </a:r>
            <a:r>
              <a:rPr lang="en-US" dirty="0"/>
              <a:t>To determine the subsidized low-carbon hydrogen production, we measure (POINT) the market incentives in real-time and compare them to the reference incentive to generate a real-time error signal. This error signal quantifies the deviation from the control objective. Based on this error signal, the regulator influences low-carbon hydrogen production (POINT) in order to reject the disturbance.</a:t>
            </a:r>
          </a:p>
          <a:p>
            <a:r>
              <a:rPr lang="nl-NL" dirty="0"/>
              <a:t>--CLICK— --CLICK--</a:t>
            </a:r>
          </a:p>
          <a:p>
            <a:r>
              <a:rPr lang="nl-NL" dirty="0"/>
              <a:t>The </a:t>
            </a:r>
            <a:r>
              <a:rPr lang="nl-NL" dirty="0" err="1"/>
              <a:t>subsidized</a:t>
            </a:r>
            <a:r>
              <a:rPr lang="nl-NL" dirty="0"/>
              <a:t> low-carbon </a:t>
            </a:r>
            <a:r>
              <a:rPr lang="nl-NL" dirty="0" err="1"/>
              <a:t>hydrogen</a:t>
            </a:r>
            <a:r>
              <a:rPr lang="nl-NL" dirty="0"/>
              <a:t> </a:t>
            </a:r>
            <a:r>
              <a:rPr lang="nl-NL" dirty="0" err="1"/>
              <a:t>production</a:t>
            </a:r>
            <a:r>
              <a:rPr lang="nl-NL" dirty="0"/>
              <a:t> is a </a:t>
            </a:r>
            <a:r>
              <a:rPr lang="nl-NL" dirty="0" err="1"/>
              <a:t>sum</a:t>
            </a:r>
            <a:r>
              <a:rPr lang="nl-NL" dirty="0"/>
              <a:t> of </a:t>
            </a:r>
            <a:r>
              <a:rPr lang="nl-NL" dirty="0" err="1"/>
              <a:t>three</a:t>
            </a:r>
            <a:r>
              <a:rPr lang="nl-NL" dirty="0"/>
              <a:t> control actions, a </a:t>
            </a:r>
            <a:r>
              <a:rPr lang="nl-NL" dirty="0" err="1"/>
              <a:t>proportional</a:t>
            </a:r>
            <a:r>
              <a:rPr lang="nl-NL" dirty="0"/>
              <a:t>, </a:t>
            </a:r>
            <a:r>
              <a:rPr lang="nl-NL" dirty="0" err="1"/>
              <a:t>integral</a:t>
            </a:r>
            <a:r>
              <a:rPr lang="nl-NL" dirty="0"/>
              <a:t> and </a:t>
            </a:r>
            <a:r>
              <a:rPr lang="nl-NL" dirty="0" err="1"/>
              <a:t>derivative</a:t>
            </a:r>
            <a:r>
              <a:rPr lang="nl-NL" dirty="0"/>
              <a:t> action. </a:t>
            </a:r>
            <a:br>
              <a:rPr lang="nl-NL" dirty="0"/>
            </a:br>
            <a:r>
              <a:rPr lang="nl-NL" dirty="0" err="1"/>
              <a:t>Imagine</a:t>
            </a:r>
            <a:r>
              <a:rPr lang="nl-NL" dirty="0"/>
              <a:t> </a:t>
            </a:r>
            <a:r>
              <a:rPr lang="nl-NL" dirty="0" err="1"/>
              <a:t>it</a:t>
            </a:r>
            <a:r>
              <a:rPr lang="nl-NL" dirty="0"/>
              <a:t> as </a:t>
            </a:r>
            <a:r>
              <a:rPr lang="nl-NL" dirty="0" err="1"/>
              <a:t>three</a:t>
            </a:r>
            <a:r>
              <a:rPr lang="nl-NL" dirty="0"/>
              <a:t> </a:t>
            </a:r>
            <a:r>
              <a:rPr lang="nl-NL" dirty="0" err="1"/>
              <a:t>knobs</a:t>
            </a:r>
            <a:r>
              <a:rPr lang="nl-NL" dirty="0"/>
              <a:t> with </a:t>
            </a:r>
            <a:r>
              <a:rPr lang="nl-NL" dirty="0" err="1"/>
              <a:t>which</a:t>
            </a:r>
            <a:r>
              <a:rPr lang="nl-NL" dirty="0"/>
              <a:t> you can tune </a:t>
            </a:r>
            <a:r>
              <a:rPr lang="nl-NL" dirty="0" err="1"/>
              <a:t>its</a:t>
            </a:r>
            <a:r>
              <a:rPr lang="nl-NL" dirty="0"/>
              <a:t> performance</a:t>
            </a:r>
          </a:p>
          <a:p>
            <a:r>
              <a:rPr lang="nl-NL" dirty="0"/>
              <a:t>- The </a:t>
            </a:r>
            <a:r>
              <a:rPr lang="nl-NL" b="1" dirty="0"/>
              <a:t>P</a:t>
            </a:r>
            <a:r>
              <a:rPr lang="nl-NL" dirty="0"/>
              <a:t> action </a:t>
            </a:r>
            <a:r>
              <a:rPr lang="nl-NL" dirty="0" err="1"/>
              <a:t>relates</a:t>
            </a:r>
            <a:r>
              <a:rPr lang="nl-NL" dirty="0"/>
              <a:t> </a:t>
            </a:r>
            <a:r>
              <a:rPr lang="nl-NL" dirty="0" err="1"/>
              <a:t>the</a:t>
            </a:r>
            <a:r>
              <a:rPr lang="nl-NL" dirty="0"/>
              <a:t> error incentive </a:t>
            </a:r>
            <a:r>
              <a:rPr lang="nl-NL" dirty="0" err="1"/>
              <a:t>directly</a:t>
            </a:r>
            <a:r>
              <a:rPr lang="nl-NL" dirty="0"/>
              <a:t> </a:t>
            </a:r>
            <a:r>
              <a:rPr lang="nl-NL" dirty="0" err="1"/>
              <a:t>to</a:t>
            </a:r>
            <a:r>
              <a:rPr lang="nl-NL" dirty="0"/>
              <a:t> a flow. This acts as </a:t>
            </a:r>
            <a:r>
              <a:rPr lang="nl-NL" dirty="0" err="1"/>
              <a:t>additional</a:t>
            </a:r>
            <a:r>
              <a:rPr lang="nl-NL" dirty="0"/>
              <a:t> market friction. </a:t>
            </a:r>
            <a:r>
              <a:rPr lang="nl-NL" dirty="0" err="1"/>
              <a:t>By</a:t>
            </a:r>
            <a:r>
              <a:rPr lang="nl-NL" dirty="0"/>
              <a:t> </a:t>
            </a:r>
            <a:r>
              <a:rPr lang="nl-NL" dirty="0" err="1"/>
              <a:t>increasing</a:t>
            </a:r>
            <a:r>
              <a:rPr lang="nl-NL" dirty="0"/>
              <a:t> </a:t>
            </a:r>
            <a:r>
              <a:rPr lang="nl-NL" dirty="0" err="1"/>
              <a:t>the</a:t>
            </a:r>
            <a:r>
              <a:rPr lang="nl-NL" dirty="0"/>
              <a:t> control </a:t>
            </a:r>
            <a:r>
              <a:rPr lang="nl-NL" dirty="0" err="1"/>
              <a:t>gain</a:t>
            </a:r>
            <a:r>
              <a:rPr lang="nl-NL" dirty="0"/>
              <a:t>, we </a:t>
            </a:r>
            <a:r>
              <a:rPr lang="nl-NL" dirty="0" err="1"/>
              <a:t>decrease</a:t>
            </a:r>
            <a:r>
              <a:rPr lang="nl-NL" dirty="0"/>
              <a:t> </a:t>
            </a:r>
            <a:r>
              <a:rPr lang="nl-NL" dirty="0" err="1"/>
              <a:t>the</a:t>
            </a:r>
            <a:r>
              <a:rPr lang="nl-NL" dirty="0"/>
              <a:t> </a:t>
            </a:r>
            <a:r>
              <a:rPr lang="nl-NL" dirty="0" err="1"/>
              <a:t>price</a:t>
            </a:r>
            <a:r>
              <a:rPr lang="nl-NL" dirty="0"/>
              <a:t> </a:t>
            </a:r>
            <a:r>
              <a:rPr lang="nl-NL" dirty="0" err="1"/>
              <a:t>volatility</a:t>
            </a:r>
            <a:endParaRPr lang="nl-NL" dirty="0"/>
          </a:p>
          <a:p>
            <a:r>
              <a:rPr lang="nl-NL" dirty="0"/>
              <a:t>- The </a:t>
            </a:r>
            <a:r>
              <a:rPr lang="nl-NL" b="1" dirty="0"/>
              <a:t>I</a:t>
            </a:r>
            <a:r>
              <a:rPr lang="nl-NL" dirty="0"/>
              <a:t> action </a:t>
            </a:r>
            <a:r>
              <a:rPr lang="nl-NL" dirty="0" err="1"/>
              <a:t>accumulates</a:t>
            </a:r>
            <a:r>
              <a:rPr lang="nl-NL" dirty="0"/>
              <a:t> </a:t>
            </a:r>
            <a:r>
              <a:rPr lang="nl-NL" dirty="0" err="1"/>
              <a:t>the</a:t>
            </a:r>
            <a:r>
              <a:rPr lang="nl-NL" dirty="0"/>
              <a:t> error incentives </a:t>
            </a:r>
            <a:r>
              <a:rPr lang="nl-NL" dirty="0" err="1"/>
              <a:t>into</a:t>
            </a:r>
            <a:r>
              <a:rPr lang="nl-NL" dirty="0"/>
              <a:t> a </a:t>
            </a:r>
            <a:r>
              <a:rPr lang="nl-NL" dirty="0" err="1"/>
              <a:t>price</a:t>
            </a:r>
            <a:r>
              <a:rPr lang="nl-NL" dirty="0"/>
              <a:t>. </a:t>
            </a:r>
            <a:r>
              <a:rPr lang="nl-NL" dirty="0" err="1"/>
              <a:t>Which</a:t>
            </a:r>
            <a:r>
              <a:rPr lang="nl-NL" dirty="0"/>
              <a:t> is </a:t>
            </a:r>
            <a:r>
              <a:rPr lang="nl-NL" dirty="0" err="1"/>
              <a:t>then</a:t>
            </a:r>
            <a:r>
              <a:rPr lang="nl-NL" dirty="0"/>
              <a:t> </a:t>
            </a:r>
            <a:r>
              <a:rPr lang="nl-NL" dirty="0" err="1"/>
              <a:t>related</a:t>
            </a:r>
            <a:r>
              <a:rPr lang="nl-NL" dirty="0"/>
              <a:t> </a:t>
            </a:r>
            <a:r>
              <a:rPr lang="nl-NL" dirty="0" err="1"/>
              <a:t>to</a:t>
            </a:r>
            <a:r>
              <a:rPr lang="nl-NL" dirty="0"/>
              <a:t> a flow of low-carbon </a:t>
            </a:r>
            <a:r>
              <a:rPr lang="nl-NL" dirty="0" err="1"/>
              <a:t>hyrogen</a:t>
            </a:r>
            <a:r>
              <a:rPr lang="nl-NL" dirty="0"/>
              <a:t>. This control action acts as </a:t>
            </a:r>
            <a:r>
              <a:rPr lang="nl-NL" dirty="0" err="1"/>
              <a:t>an</a:t>
            </a:r>
            <a:r>
              <a:rPr lang="nl-NL" dirty="0"/>
              <a:t> </a:t>
            </a:r>
            <a:r>
              <a:rPr lang="nl-NL" dirty="0" err="1"/>
              <a:t>elementary</a:t>
            </a:r>
            <a:r>
              <a:rPr lang="nl-NL" dirty="0"/>
              <a:t> </a:t>
            </a:r>
            <a:r>
              <a:rPr lang="nl-NL" dirty="0" err="1"/>
              <a:t>supplier</a:t>
            </a:r>
            <a:r>
              <a:rPr lang="nl-NL" dirty="0"/>
              <a:t>. </a:t>
            </a:r>
            <a:r>
              <a:rPr lang="nl-NL" dirty="0" err="1"/>
              <a:t>By</a:t>
            </a:r>
            <a:r>
              <a:rPr lang="nl-NL" dirty="0"/>
              <a:t> </a:t>
            </a:r>
            <a:r>
              <a:rPr lang="nl-NL" dirty="0" err="1"/>
              <a:t>increasing</a:t>
            </a:r>
            <a:r>
              <a:rPr lang="nl-NL" dirty="0"/>
              <a:t> </a:t>
            </a:r>
            <a:r>
              <a:rPr lang="nl-NL" dirty="0" err="1"/>
              <a:t>the</a:t>
            </a:r>
            <a:r>
              <a:rPr lang="nl-NL" dirty="0"/>
              <a:t> control </a:t>
            </a:r>
            <a:r>
              <a:rPr lang="nl-NL" dirty="0" err="1"/>
              <a:t>gain</a:t>
            </a:r>
            <a:r>
              <a:rPr lang="nl-NL" dirty="0"/>
              <a:t>, we </a:t>
            </a:r>
            <a:r>
              <a:rPr lang="nl-NL" dirty="0" err="1"/>
              <a:t>increase</a:t>
            </a:r>
            <a:r>
              <a:rPr lang="nl-NL" dirty="0"/>
              <a:t> </a:t>
            </a:r>
            <a:r>
              <a:rPr lang="nl-NL" dirty="0" err="1"/>
              <a:t>the</a:t>
            </a:r>
            <a:r>
              <a:rPr lang="nl-NL" dirty="0"/>
              <a:t> </a:t>
            </a:r>
            <a:r>
              <a:rPr lang="nl-NL" dirty="0" err="1"/>
              <a:t>subsidezed</a:t>
            </a:r>
            <a:r>
              <a:rPr lang="nl-NL" dirty="0"/>
              <a:t> low-carbon </a:t>
            </a:r>
            <a:r>
              <a:rPr lang="nl-NL" dirty="0" err="1"/>
              <a:t>hydrogen</a:t>
            </a:r>
            <a:r>
              <a:rPr lang="nl-NL" dirty="0"/>
              <a:t> </a:t>
            </a:r>
            <a:r>
              <a:rPr lang="nl-NL" dirty="0" err="1"/>
              <a:t>production</a:t>
            </a:r>
            <a:r>
              <a:rPr lang="nl-NL" dirty="0"/>
              <a:t>. </a:t>
            </a:r>
          </a:p>
          <a:p>
            <a:r>
              <a:rPr lang="nl-NL" dirty="0"/>
              <a:t>- </a:t>
            </a:r>
            <a:r>
              <a:rPr lang="nl-NL" dirty="0" err="1"/>
              <a:t>By</a:t>
            </a:r>
            <a:r>
              <a:rPr lang="nl-NL" dirty="0"/>
              <a:t> </a:t>
            </a:r>
            <a:r>
              <a:rPr lang="nl-NL" dirty="0" err="1"/>
              <a:t>adding</a:t>
            </a:r>
            <a:r>
              <a:rPr lang="nl-NL" dirty="0"/>
              <a:t> a </a:t>
            </a:r>
            <a:r>
              <a:rPr lang="nl-NL" b="1" dirty="0"/>
              <a:t>D </a:t>
            </a:r>
            <a:r>
              <a:rPr lang="nl-NL" dirty="0"/>
              <a:t>action, </a:t>
            </a:r>
            <a:r>
              <a:rPr lang="nl-NL" dirty="0" err="1"/>
              <a:t>the</a:t>
            </a:r>
            <a:r>
              <a:rPr lang="nl-NL" dirty="0"/>
              <a:t> </a:t>
            </a:r>
            <a:r>
              <a:rPr lang="nl-NL" dirty="0" err="1"/>
              <a:t>regulatory</a:t>
            </a:r>
            <a:r>
              <a:rPr lang="nl-NL" dirty="0"/>
              <a:t> </a:t>
            </a:r>
            <a:r>
              <a:rPr lang="nl-NL" dirty="0" err="1"/>
              <a:t>agents</a:t>
            </a:r>
            <a:r>
              <a:rPr lang="nl-NL" dirty="0"/>
              <a:t> </a:t>
            </a:r>
            <a:r>
              <a:rPr lang="nl-NL" dirty="0" err="1"/>
              <a:t>anticipates</a:t>
            </a:r>
            <a:r>
              <a:rPr lang="nl-NL" dirty="0"/>
              <a:t> on </a:t>
            </a:r>
            <a:r>
              <a:rPr lang="nl-NL" dirty="0" err="1"/>
              <a:t>future</a:t>
            </a:r>
            <a:r>
              <a:rPr lang="nl-NL" dirty="0"/>
              <a:t> incentives </a:t>
            </a:r>
            <a:r>
              <a:rPr lang="nl-NL" dirty="0" err="1"/>
              <a:t>by</a:t>
            </a:r>
            <a:r>
              <a:rPr lang="nl-NL" dirty="0"/>
              <a:t> looking at </a:t>
            </a:r>
            <a:r>
              <a:rPr lang="nl-NL" dirty="0" err="1"/>
              <a:t>the</a:t>
            </a:r>
            <a:r>
              <a:rPr lang="nl-NL" dirty="0"/>
              <a:t> </a:t>
            </a:r>
            <a:r>
              <a:rPr lang="nl-NL" dirty="0" err="1"/>
              <a:t>acceleration</a:t>
            </a:r>
            <a:r>
              <a:rPr lang="nl-NL" dirty="0"/>
              <a:t> of </a:t>
            </a:r>
            <a:r>
              <a:rPr lang="nl-NL" dirty="0" err="1"/>
              <a:t>the</a:t>
            </a:r>
            <a:r>
              <a:rPr lang="nl-NL" dirty="0"/>
              <a:t> error incentives.  </a:t>
            </a:r>
          </a:p>
          <a:p>
            <a:endParaRPr lang="nl-NL" dirty="0"/>
          </a:p>
          <a:p>
            <a:endParaRPr lang="nl-NL" dirty="0"/>
          </a:p>
          <a:p>
            <a:endParaRPr lang="nl-NL" dirty="0">
              <a:sym typeface="Wingdings" panose="05000000000000000000" pitchFamily="2" charset="2"/>
            </a:endParaRPr>
          </a:p>
          <a:p>
            <a:endParaRPr lang="nl-NL" dirty="0"/>
          </a:p>
          <a:p>
            <a:endParaRPr lang="nl-NL" dirty="0"/>
          </a:p>
          <a:p>
            <a:endParaRPr lang="nl-NL" dirty="0"/>
          </a:p>
          <a:p>
            <a:endParaRPr lang="nl-NL" dirty="0"/>
          </a:p>
          <a:p>
            <a:br>
              <a:rPr lang="nl-NL" dirty="0"/>
            </a:br>
            <a:endParaRPr lang="nl-NL" dirty="0"/>
          </a:p>
          <a:p>
            <a:endParaRPr lang="nl-NL" dirty="0">
              <a:sym typeface="Wingdings" panose="05000000000000000000" pitchFamily="2" charset="2"/>
            </a:endParaRPr>
          </a:p>
        </p:txBody>
      </p:sp>
    </p:spTree>
    <p:extLst>
      <p:ext uri="{BB962C8B-B14F-4D97-AF65-F5344CB8AC3E}">
        <p14:creationId xmlns:p14="http://schemas.microsoft.com/office/powerpoint/2010/main" val="9036266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www.pptsolutions.nl/"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elpagina + Beeld">
    <p:spTree>
      <p:nvGrpSpPr>
        <p:cNvPr id="1" name=""/>
        <p:cNvGrpSpPr/>
        <p:nvPr/>
      </p:nvGrpSpPr>
      <p:grpSpPr>
        <a:xfrm>
          <a:off x="0" y="0"/>
          <a:ext cx="0" cy="0"/>
          <a:chOff x="0" y="0"/>
          <a:chExt cx="0" cy="0"/>
        </a:xfrm>
      </p:grpSpPr>
      <p:grpSp>
        <p:nvGrpSpPr>
          <p:cNvPr id="240" name="Groep 9"/>
          <p:cNvGrpSpPr/>
          <p:nvPr/>
        </p:nvGrpSpPr>
        <p:grpSpPr>
          <a:xfrm>
            <a:off x="2982511" y="-1228655"/>
            <a:ext cx="6226977" cy="490402"/>
            <a:chOff x="0" y="0"/>
            <a:chExt cx="6226976" cy="490400"/>
          </a:xfrm>
        </p:grpSpPr>
        <p:sp>
          <p:nvSpPr>
            <p:cNvPr id="228"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239" name="Groep 8"/>
            <p:cNvGrpSpPr/>
            <p:nvPr/>
          </p:nvGrpSpPr>
          <p:grpSpPr>
            <a:xfrm>
              <a:off x="0" y="0"/>
              <a:ext cx="6226975" cy="211381"/>
              <a:chOff x="0" y="0"/>
              <a:chExt cx="6226974" cy="211380"/>
            </a:xfrm>
          </p:grpSpPr>
          <p:sp>
            <p:nvSpPr>
              <p:cNvPr id="229"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0"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1"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2"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3"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4"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5"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6"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7"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8"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249" name="Group 4"/>
          <p:cNvGrpSpPr/>
          <p:nvPr/>
        </p:nvGrpSpPr>
        <p:grpSpPr>
          <a:xfrm>
            <a:off x="698501" y="5884314"/>
            <a:ext cx="1454912" cy="577167"/>
            <a:chOff x="0" y="0"/>
            <a:chExt cx="1454911" cy="577165"/>
          </a:xfrm>
        </p:grpSpPr>
        <p:sp>
          <p:nvSpPr>
            <p:cNvPr id="241"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242"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3"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4"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5"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246"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7"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8"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250" name="Rechthoek 6"/>
          <p:cNvSpPr/>
          <p:nvPr/>
        </p:nvSpPr>
        <p:spPr>
          <a:xfrm>
            <a:off x="-12032" y="-1"/>
            <a:ext cx="12204032" cy="6858001"/>
          </a:xfrm>
          <a:prstGeom prst="rect">
            <a:avLst/>
          </a:prstGeom>
          <a:solidFill>
            <a:schemeClr val="accent1"/>
          </a:solidFill>
          <a:ln w="12700">
            <a:miter lim="400000"/>
          </a:ln>
        </p:spPr>
        <p:txBody>
          <a:bodyPr lIns="45719" rIns="45719" anchor="ctr"/>
          <a:lstStyle/>
          <a:p>
            <a:pPr algn="ctr">
              <a:defRPr sz="1600">
                <a:solidFill>
                  <a:srgbClr val="FFFFFF"/>
                </a:solidFill>
              </a:defRPr>
            </a:pPr>
            <a:endParaRPr/>
          </a:p>
        </p:txBody>
      </p:sp>
      <p:sp>
        <p:nvSpPr>
          <p:cNvPr id="251" name="Tekstvak 4"/>
          <p:cNvSpPr txBox="1"/>
          <p:nvPr/>
        </p:nvSpPr>
        <p:spPr>
          <a:xfrm>
            <a:off x="34969" y="-662297"/>
            <a:ext cx="12100562"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Titelpagina + Beeld</a:t>
            </a:r>
          </a:p>
        </p:txBody>
      </p:sp>
      <p:sp>
        <p:nvSpPr>
          <p:cNvPr id="252" name="Tijdelijke aanduiding voor afbeelding 16"/>
          <p:cNvSpPr>
            <a:spLocks noGrp="1"/>
          </p:cNvSpPr>
          <p:nvPr>
            <p:ph type="pic" idx="21"/>
          </p:nvPr>
        </p:nvSpPr>
        <p:spPr>
          <a:xfrm>
            <a:off x="4852465" y="0"/>
            <a:ext cx="7339534" cy="6858000"/>
          </a:xfrm>
          <a:prstGeom prst="rect">
            <a:avLst/>
          </a:prstGeom>
        </p:spPr>
        <p:txBody>
          <a:bodyPr lIns="91439" tIns="45719" rIns="91439" bIns="45719"/>
          <a:lstStyle/>
          <a:p>
            <a:r>
              <a:rPr lang="nl-NL"/>
              <a:t>Klik op het pictogram als u een afbeelding wilt toevoegen</a:t>
            </a:r>
            <a:endParaRPr/>
          </a:p>
        </p:txBody>
      </p:sp>
      <p:sp>
        <p:nvSpPr>
          <p:cNvPr id="253" name="Body Level One…"/>
          <p:cNvSpPr txBox="1">
            <a:spLocks noGrp="1"/>
          </p:cNvSpPr>
          <p:nvPr>
            <p:ph type="body" sz="quarter" idx="1" hasCustomPrompt="1"/>
          </p:nvPr>
        </p:nvSpPr>
        <p:spPr>
          <a:xfrm>
            <a:off x="698500" y="4883660"/>
            <a:ext cx="3729203" cy="248473"/>
          </a:xfrm>
          <a:prstGeom prst="rect">
            <a:avLst/>
          </a:prstGeom>
        </p:spPr>
        <p:txBody>
          <a:bodyPr anchor="ctr">
            <a:normAutofit/>
          </a:bodyPr>
          <a:lstStyle>
            <a:lvl1pPr marL="0" indent="0">
              <a:buClrTx/>
              <a:buSzTx/>
              <a:buNone/>
              <a:defRPr b="1">
                <a:solidFill>
                  <a:srgbClr val="FFFFFF"/>
                </a:solidFill>
              </a:defRPr>
            </a:lvl1pPr>
            <a:lvl2pPr marL="0" indent="457200">
              <a:buClrTx/>
              <a:buSzTx/>
              <a:buNone/>
              <a:defRPr b="1">
                <a:solidFill>
                  <a:srgbClr val="FFFFFF"/>
                </a:solidFill>
              </a:defRPr>
            </a:lvl2pPr>
            <a:lvl3pPr indent="914400">
              <a:buClrTx/>
              <a:buFontTx/>
              <a:defRPr b="1">
                <a:solidFill>
                  <a:srgbClr val="FFFFFF"/>
                </a:solidFill>
              </a:defRPr>
            </a:lvl3pPr>
            <a:lvl4pPr indent="1371600">
              <a:buClrTx/>
              <a:buFontTx/>
              <a:defRPr b="1">
                <a:solidFill>
                  <a:srgbClr val="FFFFFF"/>
                </a:solidFill>
              </a:defRPr>
            </a:lvl4pPr>
            <a:lvl5pPr marL="0" indent="1828800">
              <a:buClrTx/>
              <a:buSzTx/>
              <a:buFontTx/>
              <a:buNone/>
              <a:defRPr b="1">
                <a:solidFill>
                  <a:srgbClr val="FFFFFF"/>
                </a:solidFill>
              </a:defRPr>
            </a:lvl5pPr>
          </a:lstStyle>
          <a:p>
            <a:r>
              <a:t>Naam van de spreker of datum</a:t>
            </a:r>
          </a:p>
          <a:p>
            <a:pPr lvl="1"/>
            <a:endParaRPr/>
          </a:p>
          <a:p>
            <a:pPr lvl="2"/>
            <a:endParaRPr/>
          </a:p>
          <a:p>
            <a:pPr lvl="3"/>
            <a:endParaRPr/>
          </a:p>
          <a:p>
            <a:pPr lvl="4"/>
            <a:endParaRPr/>
          </a:p>
        </p:txBody>
      </p:sp>
      <p:sp>
        <p:nvSpPr>
          <p:cNvPr id="254" name="Tijdelijke aanduiding voor tekst 20"/>
          <p:cNvSpPr>
            <a:spLocks noGrp="1"/>
          </p:cNvSpPr>
          <p:nvPr>
            <p:ph type="body" sz="quarter" idx="22" hasCustomPrompt="1"/>
          </p:nvPr>
        </p:nvSpPr>
        <p:spPr>
          <a:xfrm>
            <a:off x="698499" y="1712684"/>
            <a:ext cx="3729206" cy="2925403"/>
          </a:xfrm>
          <a:prstGeom prst="rect">
            <a:avLst/>
          </a:prstGeom>
        </p:spPr>
        <p:txBody>
          <a:bodyPr anchor="b">
            <a:normAutofit/>
          </a:bodyPr>
          <a:lstStyle>
            <a:lvl1pPr marL="0" indent="0" defTabSz="914400">
              <a:lnSpc>
                <a:spcPct val="100000"/>
              </a:lnSpc>
              <a:spcBef>
                <a:spcPts val="500"/>
              </a:spcBef>
              <a:buClrTx/>
              <a:buSzTx/>
              <a:buNone/>
              <a:defRPr sz="3800">
                <a:solidFill>
                  <a:srgbClr val="FFFFFF"/>
                </a:solidFill>
                <a:latin typeface="Roboto Slab Regular Regular"/>
                <a:ea typeface="Roboto Slab Regular Regular"/>
                <a:cs typeface="Roboto Slab Regular Regular"/>
                <a:sym typeface="Roboto Slab Regular Regular"/>
              </a:defRPr>
            </a:lvl1pPr>
          </a:lstStyle>
          <a:p>
            <a:r>
              <a:t>Plaats hier de titel van de presentatie</a:t>
            </a:r>
          </a:p>
        </p:txBody>
      </p:sp>
      <p:sp>
        <p:nvSpPr>
          <p:cNvPr id="255" name="Tijdelijke aanduiding voor tekst 17"/>
          <p:cNvSpPr>
            <a:spLocks noGrp="1"/>
          </p:cNvSpPr>
          <p:nvPr>
            <p:ph type="body" sz="quarter" idx="23" hasCustomPrompt="1"/>
          </p:nvPr>
        </p:nvSpPr>
        <p:spPr>
          <a:xfrm>
            <a:off x="698500" y="5377708"/>
            <a:ext cx="1454400" cy="7201"/>
          </a:xfrm>
          <a:prstGeom prst="rect">
            <a:avLst/>
          </a:prstGeom>
          <a:solidFill>
            <a:srgbClr val="FFFFFF"/>
          </a:solidFill>
        </p:spPr>
        <p:txBody>
          <a:bodyPr>
            <a:normAutofit/>
          </a:bodyPr>
          <a:lstStyle>
            <a:lvl1pPr marL="0" indent="0" defTabSz="287655">
              <a:spcBef>
                <a:spcPts val="400"/>
              </a:spcBef>
              <a:buClrTx/>
              <a:buSzTx/>
              <a:buNone/>
              <a:defRPr sz="640"/>
            </a:lvl1pPr>
          </a:lstStyle>
          <a:p>
            <a:r>
              <a:t>  </a:t>
            </a:r>
          </a:p>
        </p:txBody>
      </p:sp>
      <p:sp>
        <p:nvSpPr>
          <p:cNvPr id="270" name="Slide Number"/>
          <p:cNvSpPr txBox="1">
            <a:spLocks noGrp="1"/>
          </p:cNvSpPr>
          <p:nvPr>
            <p:ph type="sldNum" sz="quarter" idx="2"/>
          </p:nvPr>
        </p:nvSpPr>
        <p:spPr>
          <a:prstGeom prst="rect">
            <a:avLst/>
          </a:prstGeom>
        </p:spPr>
        <p:txBody>
          <a:bodyPr/>
          <a:lstStyle/>
          <a:p>
            <a:fld id="{86CB4B4D-7CA3-9044-876B-883B54F8677D}" type="slidenum">
              <a:t>‹nr.›</a:t>
            </a:fld>
            <a:endParaRPr/>
          </a:p>
        </p:txBody>
      </p:sp>
      <p:pic>
        <p:nvPicPr>
          <p:cNvPr id="66" name="Graphic 65">
            <a:extLst>
              <a:ext uri="{FF2B5EF4-FFF2-40B4-BE49-F238E27FC236}">
                <a16:creationId xmlns:a16="http://schemas.microsoft.com/office/drawing/2014/main" id="{C8B2F066-9B7C-C54F-9CB0-80B54583A62D}"/>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4800" y="5846400"/>
            <a:ext cx="1461599" cy="1033080"/>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Alleen titel">
    <p:spTree>
      <p:nvGrpSpPr>
        <p:cNvPr id="1" name=""/>
        <p:cNvGrpSpPr/>
        <p:nvPr/>
      </p:nvGrpSpPr>
      <p:grpSpPr>
        <a:xfrm>
          <a:off x="0" y="0"/>
          <a:ext cx="0" cy="0"/>
          <a:chOff x="0" y="0"/>
          <a:chExt cx="0" cy="0"/>
        </a:xfrm>
      </p:grpSpPr>
      <p:grpSp>
        <p:nvGrpSpPr>
          <p:cNvPr id="310" name="Groep 9"/>
          <p:cNvGrpSpPr/>
          <p:nvPr/>
        </p:nvGrpSpPr>
        <p:grpSpPr>
          <a:xfrm>
            <a:off x="2982511" y="-1228655"/>
            <a:ext cx="6226977" cy="490402"/>
            <a:chOff x="0" y="0"/>
            <a:chExt cx="6226976" cy="490400"/>
          </a:xfrm>
        </p:grpSpPr>
        <p:sp>
          <p:nvSpPr>
            <p:cNvPr id="298"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309" name="Groep 8"/>
            <p:cNvGrpSpPr/>
            <p:nvPr/>
          </p:nvGrpSpPr>
          <p:grpSpPr>
            <a:xfrm>
              <a:off x="0" y="0"/>
              <a:ext cx="6226975" cy="211381"/>
              <a:chOff x="0" y="0"/>
              <a:chExt cx="6226974" cy="211380"/>
            </a:xfrm>
          </p:grpSpPr>
          <p:sp>
            <p:nvSpPr>
              <p:cNvPr id="299"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0"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1"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2"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3"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4"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5"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6"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7"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8"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319" name="Group 4"/>
          <p:cNvGrpSpPr/>
          <p:nvPr/>
        </p:nvGrpSpPr>
        <p:grpSpPr>
          <a:xfrm>
            <a:off x="698501" y="5884314"/>
            <a:ext cx="1454912" cy="577167"/>
            <a:chOff x="0" y="0"/>
            <a:chExt cx="1454911" cy="577165"/>
          </a:xfrm>
        </p:grpSpPr>
        <p:sp>
          <p:nvSpPr>
            <p:cNvPr id="311"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312"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3"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4"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5"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316"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7"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8"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320" name="Plaats hier je titel"/>
          <p:cNvSpPr txBox="1">
            <a:spLocks noGrp="1"/>
          </p:cNvSpPr>
          <p:nvPr>
            <p:ph type="title" hasCustomPrompt="1"/>
          </p:nvPr>
        </p:nvSpPr>
        <p:spPr>
          <a:xfrm>
            <a:off x="698500" y="741499"/>
            <a:ext cx="10775071" cy="490401"/>
          </a:xfrm>
          <a:prstGeom prst="rect">
            <a:avLst/>
          </a:prstGeom>
        </p:spPr>
        <p:txBody>
          <a:bodyPr>
            <a:normAutofit/>
          </a:bodyPr>
          <a:lstStyle/>
          <a:p>
            <a:r>
              <a:t>Plaats hier je titel</a:t>
            </a:r>
          </a:p>
        </p:txBody>
      </p:sp>
      <p:sp>
        <p:nvSpPr>
          <p:cNvPr id="321"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‹nr.›</a:t>
            </a:fld>
            <a:endParaRPr/>
          </a:p>
        </p:txBody>
      </p:sp>
      <p:sp>
        <p:nvSpPr>
          <p:cNvPr id="322" name="Tekstvak 4"/>
          <p:cNvSpPr txBox="1"/>
          <p:nvPr/>
        </p:nvSpPr>
        <p:spPr>
          <a:xfrm>
            <a:off x="34969" y="-662297"/>
            <a:ext cx="12100562"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Alleen titel</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Vlam Volledig">
    <p:spTree>
      <p:nvGrpSpPr>
        <p:cNvPr id="1" name=""/>
        <p:cNvGrpSpPr/>
        <p:nvPr/>
      </p:nvGrpSpPr>
      <p:grpSpPr>
        <a:xfrm>
          <a:off x="0" y="0"/>
          <a:ext cx="0" cy="0"/>
          <a:chOff x="0" y="0"/>
          <a:chExt cx="0" cy="0"/>
        </a:xfrm>
      </p:grpSpPr>
      <p:grpSp>
        <p:nvGrpSpPr>
          <p:cNvPr id="2724" name="Groep 9"/>
          <p:cNvGrpSpPr/>
          <p:nvPr/>
        </p:nvGrpSpPr>
        <p:grpSpPr>
          <a:xfrm>
            <a:off x="2982511" y="-1228655"/>
            <a:ext cx="6226977" cy="490402"/>
            <a:chOff x="0" y="0"/>
            <a:chExt cx="6226976" cy="490400"/>
          </a:xfrm>
        </p:grpSpPr>
        <p:sp>
          <p:nvSpPr>
            <p:cNvPr id="2712"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2723" name="Groep 8"/>
            <p:cNvGrpSpPr/>
            <p:nvPr/>
          </p:nvGrpSpPr>
          <p:grpSpPr>
            <a:xfrm>
              <a:off x="0" y="0"/>
              <a:ext cx="6226975" cy="211381"/>
              <a:chOff x="0" y="0"/>
              <a:chExt cx="6226974" cy="211380"/>
            </a:xfrm>
          </p:grpSpPr>
          <p:sp>
            <p:nvSpPr>
              <p:cNvPr id="2713"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4"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5"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6"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7"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8"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9"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20"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21"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22"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2733" name="Group 4"/>
          <p:cNvGrpSpPr/>
          <p:nvPr/>
        </p:nvGrpSpPr>
        <p:grpSpPr>
          <a:xfrm>
            <a:off x="698501" y="5884314"/>
            <a:ext cx="1454912" cy="577167"/>
            <a:chOff x="0" y="0"/>
            <a:chExt cx="1454911" cy="577165"/>
          </a:xfrm>
        </p:grpSpPr>
        <p:sp>
          <p:nvSpPr>
            <p:cNvPr id="2725"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2726"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27"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28"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29"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2730"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31"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32"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2734" name="Body Level One…"/>
          <p:cNvSpPr txBox="1">
            <a:spLocks noGrp="1"/>
          </p:cNvSpPr>
          <p:nvPr>
            <p:ph type="body" sz="half" idx="1" hasCustomPrompt="1"/>
          </p:nvPr>
        </p:nvSpPr>
        <p:spPr>
          <a:xfrm>
            <a:off x="3832304" y="949720"/>
            <a:ext cx="4841798" cy="4746093"/>
          </a:xfrm>
          <a:prstGeom prst="rect">
            <a:avLst/>
          </a:prstGeom>
          <a:solidFill>
            <a:schemeClr val="accent1"/>
          </a:solidFill>
        </p:spPr>
        <p:txBody>
          <a:bodyPr>
            <a:normAutofit/>
          </a:bodyPr>
          <a:lstStyle>
            <a:lvl1pPr marL="0" indent="0">
              <a:buClrTx/>
              <a:buSzTx/>
              <a:buNone/>
            </a:lvl1pPr>
            <a:lvl2pPr>
              <a:buClrTx/>
            </a:lvl2pPr>
            <a:lvl3pPr>
              <a:buClrTx/>
              <a:buFontTx/>
            </a:lvl3pPr>
            <a:lvl4pPr>
              <a:buClrTx/>
              <a:buFontTx/>
            </a:lvl4pPr>
            <a:lvl5pPr>
              <a:buClrTx/>
              <a:buFontTx/>
            </a:lvl5pPr>
          </a:lstStyle>
          <a:p>
            <a:r>
              <a:t>  </a:t>
            </a:r>
          </a:p>
          <a:p>
            <a:pPr lvl="1"/>
            <a:endParaRPr/>
          </a:p>
          <a:p>
            <a:pPr lvl="2"/>
            <a:endParaRPr/>
          </a:p>
          <a:p>
            <a:pPr lvl="3"/>
            <a:endParaRPr/>
          </a:p>
          <a:p>
            <a:pPr lvl="4"/>
            <a:endParaRPr/>
          </a:p>
        </p:txBody>
      </p:sp>
      <p:sp>
        <p:nvSpPr>
          <p:cNvPr id="2735" name="Tekstvak 6"/>
          <p:cNvSpPr txBox="1"/>
          <p:nvPr/>
        </p:nvSpPr>
        <p:spPr>
          <a:xfrm>
            <a:off x="34969" y="-662297"/>
            <a:ext cx="12100562"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Vlam Volledig</a:t>
            </a:r>
          </a:p>
        </p:txBody>
      </p:sp>
      <p:sp>
        <p:nvSpPr>
          <p:cNvPr id="2849"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‹nr.›</a:t>
            </a:fld>
            <a:endParaRPr/>
          </a:p>
        </p:txBody>
      </p:sp>
      <p:grpSp>
        <p:nvGrpSpPr>
          <p:cNvPr id="2862" name="Groep 188"/>
          <p:cNvGrpSpPr/>
          <p:nvPr/>
        </p:nvGrpSpPr>
        <p:grpSpPr>
          <a:xfrm>
            <a:off x="411290" y="390843"/>
            <a:ext cx="2591201" cy="1583830"/>
            <a:chOff x="0" y="0"/>
            <a:chExt cx="2591200" cy="1583828"/>
          </a:xfrm>
        </p:grpSpPr>
        <p:sp>
          <p:nvSpPr>
            <p:cNvPr id="2850" name="Rechthoek 191"/>
            <p:cNvSpPr/>
            <p:nvPr/>
          </p:nvSpPr>
          <p:spPr>
            <a:xfrm>
              <a:off x="0" y="-1"/>
              <a:ext cx="2591201" cy="1583830"/>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853" name="Rechthoek 192"/>
            <p:cNvGrpSpPr/>
            <p:nvPr/>
          </p:nvGrpSpPr>
          <p:grpSpPr>
            <a:xfrm>
              <a:off x="98270" y="102557"/>
              <a:ext cx="2412001" cy="252001"/>
              <a:chOff x="0" y="0"/>
              <a:chExt cx="2412000" cy="252000"/>
            </a:xfrm>
          </p:grpSpPr>
          <p:sp>
            <p:nvSpPr>
              <p:cNvPr id="2851" name="Rectangle"/>
              <p:cNvSpPr/>
              <p:nvPr/>
            </p:nvSpPr>
            <p:spPr>
              <a:xfrm>
                <a:off x="-1" y="-1"/>
                <a:ext cx="2412002"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852" name="Vlam gebruiken"/>
              <p:cNvSpPr txBox="1"/>
              <p:nvPr/>
            </p:nvSpPr>
            <p:spPr>
              <a:xfrm>
                <a:off x="107999" y="18050"/>
                <a:ext cx="2304002" cy="215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Vlam gebruiken</a:t>
                </a:r>
              </a:p>
            </p:txBody>
          </p:sp>
        </p:grpSp>
        <p:grpSp>
          <p:nvGrpSpPr>
            <p:cNvPr id="2856" name="Ovaal 193"/>
            <p:cNvGrpSpPr/>
            <p:nvPr/>
          </p:nvGrpSpPr>
          <p:grpSpPr>
            <a:xfrm>
              <a:off x="98269" y="498484"/>
              <a:ext cx="260915" cy="269241"/>
              <a:chOff x="0" y="0"/>
              <a:chExt cx="260914" cy="269240"/>
            </a:xfrm>
          </p:grpSpPr>
          <p:sp>
            <p:nvSpPr>
              <p:cNvPr id="2854"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55" name="1"/>
              <p:cNvSpPr txBox="1"/>
              <p:nvPr/>
            </p:nvSpPr>
            <p:spPr>
              <a:xfrm>
                <a:off x="83930" y="0"/>
                <a:ext cx="93055" cy="269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857" name="Rechthoek 194"/>
            <p:cNvSpPr txBox="1"/>
            <p:nvPr/>
          </p:nvSpPr>
          <p:spPr>
            <a:xfrm>
              <a:off x="463951" y="503263"/>
              <a:ext cx="2067635" cy="330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vlam. Klik rechter-muisknop en kies </a:t>
              </a:r>
              <a:r>
                <a:rPr b="1"/>
                <a:t>‘Kopiëren’</a:t>
              </a:r>
              <a:r>
                <a:t>. </a:t>
              </a:r>
            </a:p>
          </p:txBody>
        </p:sp>
        <p:grpSp>
          <p:nvGrpSpPr>
            <p:cNvPr id="2860" name="Ovaal 195"/>
            <p:cNvGrpSpPr/>
            <p:nvPr/>
          </p:nvGrpSpPr>
          <p:grpSpPr>
            <a:xfrm>
              <a:off x="98269" y="934809"/>
              <a:ext cx="260915" cy="269241"/>
              <a:chOff x="0" y="0"/>
              <a:chExt cx="260914" cy="269240"/>
            </a:xfrm>
          </p:grpSpPr>
          <p:sp>
            <p:nvSpPr>
              <p:cNvPr id="2858"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59" name="2"/>
              <p:cNvSpPr txBox="1"/>
              <p:nvPr/>
            </p:nvSpPr>
            <p:spPr>
              <a:xfrm>
                <a:off x="83930" y="0"/>
                <a:ext cx="93055" cy="2692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861" name="Rechthoek 196"/>
            <p:cNvSpPr txBox="1"/>
            <p:nvPr/>
          </p:nvSpPr>
          <p:spPr>
            <a:xfrm>
              <a:off x="463951" y="939589"/>
              <a:ext cx="2067635" cy="4953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defRPr sz="1100">
                  <a:solidFill>
                    <a:srgbClr val="211F26"/>
                  </a:solidFill>
                  <a:latin typeface="+mj-lt"/>
                  <a:ea typeface="+mj-ea"/>
                  <a:cs typeface="+mj-cs"/>
                  <a:sym typeface="Calibri"/>
                </a:defRPr>
              </a:lvl1pPr>
            </a:lstStyle>
            <a:p>
              <a:r>
                <a:t>Plak deze op de gewenste slide. Klik rechtermuisknop om de vlam een opvulkleur te geven.</a:t>
              </a:r>
            </a:p>
          </p:txBody>
        </p:sp>
      </p:gr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FEEDBACK">
    <p:spTree>
      <p:nvGrpSpPr>
        <p:cNvPr id="1" name=""/>
        <p:cNvGrpSpPr/>
        <p:nvPr/>
      </p:nvGrpSpPr>
      <p:grpSpPr>
        <a:xfrm>
          <a:off x="0" y="0"/>
          <a:ext cx="0" cy="0"/>
          <a:chOff x="0" y="0"/>
          <a:chExt cx="0" cy="0"/>
        </a:xfrm>
      </p:grpSpPr>
      <p:sp>
        <p:nvSpPr>
          <p:cNvPr id="2869" name="Rechthoek 92"/>
          <p:cNvSpPr/>
          <p:nvPr/>
        </p:nvSpPr>
        <p:spPr>
          <a:xfrm>
            <a:off x="7321053" y="-1"/>
            <a:ext cx="4879988" cy="6858001"/>
          </a:xfrm>
          <a:prstGeom prst="rect">
            <a:avLst/>
          </a:prstGeom>
          <a:blipFill>
            <a:blip r:embed="rId2"/>
          </a:blipFill>
          <a:ln w="12700">
            <a:miter lim="400000"/>
          </a:ln>
        </p:spPr>
        <p:txBody>
          <a:bodyPr lIns="45719" rIns="45719" anchor="ctr"/>
          <a:lstStyle/>
          <a:p>
            <a:pPr algn="ctr">
              <a:lnSpc>
                <a:spcPct val="90000"/>
              </a:lnSpc>
              <a:spcBef>
                <a:spcPts val="600"/>
              </a:spcBef>
              <a:defRPr sz="1600" b="1" cap="all">
                <a:solidFill>
                  <a:srgbClr val="FFFFFF"/>
                </a:solidFill>
                <a:latin typeface="Segoe UI"/>
                <a:ea typeface="Segoe UI"/>
                <a:cs typeface="Segoe UI"/>
                <a:sym typeface="Segoe UI"/>
              </a:defRPr>
            </a:pPr>
            <a:endParaRPr/>
          </a:p>
        </p:txBody>
      </p:sp>
      <p:sp>
        <p:nvSpPr>
          <p:cNvPr id="2870" name="Rechthoek 106"/>
          <p:cNvSpPr/>
          <p:nvPr/>
        </p:nvSpPr>
        <p:spPr>
          <a:xfrm>
            <a:off x="8038137" y="5412432"/>
            <a:ext cx="4128041" cy="438315"/>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1" name="Rechthoek 102"/>
          <p:cNvSpPr/>
          <p:nvPr/>
        </p:nvSpPr>
        <p:spPr>
          <a:xfrm>
            <a:off x="8741151" y="2659585"/>
            <a:ext cx="3459891" cy="272286"/>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2" name="Rechthoek 103"/>
          <p:cNvSpPr/>
          <p:nvPr/>
        </p:nvSpPr>
        <p:spPr>
          <a:xfrm>
            <a:off x="8741151" y="3160240"/>
            <a:ext cx="3459891" cy="463757"/>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3" name="Rechthoek 104"/>
          <p:cNvSpPr/>
          <p:nvPr/>
        </p:nvSpPr>
        <p:spPr>
          <a:xfrm>
            <a:off x="8741151" y="3751522"/>
            <a:ext cx="3459891" cy="791392"/>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4" name="Rechthoek 105"/>
          <p:cNvSpPr/>
          <p:nvPr/>
        </p:nvSpPr>
        <p:spPr>
          <a:xfrm>
            <a:off x="8325443" y="4645007"/>
            <a:ext cx="3854983" cy="446505"/>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5" name="Rechthoek 89"/>
          <p:cNvSpPr/>
          <p:nvPr/>
        </p:nvSpPr>
        <p:spPr>
          <a:xfrm>
            <a:off x="0" y="-1"/>
            <a:ext cx="4149241" cy="6858001"/>
          </a:xfrm>
          <a:prstGeom prst="rect">
            <a:avLst/>
          </a:prstGeom>
          <a:solidFill>
            <a:srgbClr val="FFFFFF"/>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6" name="Rechte verbindingslijn 99"/>
          <p:cNvSpPr/>
          <p:nvPr/>
        </p:nvSpPr>
        <p:spPr>
          <a:xfrm flipH="1">
            <a:off x="1359443" y="2690467"/>
            <a:ext cx="1" cy="2721964"/>
          </a:xfrm>
          <a:prstGeom prst="line">
            <a:avLst/>
          </a:prstGeom>
          <a:ln w="12700">
            <a:solidFill>
              <a:srgbClr val="9D9FA1"/>
            </a:solidFill>
            <a:miter/>
          </a:ln>
        </p:spPr>
        <p:txBody>
          <a:bodyPr lIns="45719" rIns="45719"/>
          <a:lstStyle/>
          <a:p>
            <a:endParaRPr/>
          </a:p>
        </p:txBody>
      </p:sp>
      <p:sp>
        <p:nvSpPr>
          <p:cNvPr id="2877" name="Vrije vorm: vorm 88"/>
          <p:cNvSpPr/>
          <p:nvPr/>
        </p:nvSpPr>
        <p:spPr>
          <a:xfrm>
            <a:off x="4176200" y="0"/>
            <a:ext cx="4755097" cy="68669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272" y="0"/>
                </a:lnTo>
                <a:lnTo>
                  <a:pt x="18610" y="457"/>
                </a:lnTo>
                <a:cubicBezTo>
                  <a:pt x="20526" y="3211"/>
                  <a:pt x="21600" y="6299"/>
                  <a:pt x="21600" y="9560"/>
                </a:cubicBezTo>
                <a:cubicBezTo>
                  <a:pt x="21600" y="13909"/>
                  <a:pt x="19691" y="17949"/>
                  <a:pt x="16421" y="21300"/>
                </a:cubicBezTo>
                <a:lnTo>
                  <a:pt x="16113" y="21600"/>
                </a:lnTo>
                <a:lnTo>
                  <a:pt x="0" y="21600"/>
                </a:lnTo>
                <a:close/>
              </a:path>
            </a:pathLst>
          </a:custGeom>
          <a:solidFill>
            <a:srgbClr val="FFFFFF"/>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8" name="Rechthoek 10"/>
          <p:cNvSpPr txBox="1"/>
          <p:nvPr/>
        </p:nvSpPr>
        <p:spPr>
          <a:xfrm>
            <a:off x="1221297" y="1693324"/>
            <a:ext cx="10776777" cy="774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lvl="3" indent="0">
              <a:lnSpc>
                <a:spcPct val="90000"/>
              </a:lnSpc>
              <a:spcBef>
                <a:spcPts val="600"/>
              </a:spcBef>
              <a:defRPr sz="1600" b="1">
                <a:solidFill>
                  <a:srgbClr val="211F26"/>
                </a:solidFill>
                <a:latin typeface="Segoe UI"/>
                <a:ea typeface="Segoe UI"/>
                <a:cs typeface="Segoe UI"/>
                <a:sym typeface="Segoe UI"/>
              </a:defRPr>
            </a:pPr>
            <a:r>
              <a:t>bij PPT Solutions communiceren we feedback d.m.v. Opmerkingen.</a:t>
            </a:r>
            <a:endParaRPr>
              <a:latin typeface="+mj-lt"/>
              <a:ea typeface="+mj-ea"/>
              <a:cs typeface="+mj-cs"/>
              <a:sym typeface="Calibri"/>
            </a:endParaRPr>
          </a:p>
          <a:p>
            <a:pPr lvl="3" indent="0">
              <a:lnSpc>
                <a:spcPct val="90000"/>
              </a:lnSpc>
              <a:spcBef>
                <a:spcPts val="600"/>
              </a:spcBef>
              <a:defRPr sz="1400">
                <a:solidFill>
                  <a:srgbClr val="211F26"/>
                </a:solidFill>
                <a:latin typeface="Segoe UI"/>
                <a:ea typeface="Segoe UI"/>
                <a:cs typeface="Segoe UI"/>
                <a:sym typeface="Segoe UI"/>
              </a:defRPr>
            </a:pPr>
            <a:r>
              <a:t>Wanneer je feedback hebt die betrekking heeft op een dia in de presentatie, </a:t>
            </a:r>
            <a:br/>
            <a:r>
              <a:t>ga naar de desbetreffende dia en volg hieronder de volgende stappen:</a:t>
            </a:r>
          </a:p>
        </p:txBody>
      </p:sp>
      <p:sp>
        <p:nvSpPr>
          <p:cNvPr id="2879" name="Titel 1"/>
          <p:cNvSpPr txBox="1"/>
          <p:nvPr/>
        </p:nvSpPr>
        <p:spPr>
          <a:xfrm>
            <a:off x="1221297" y="1214469"/>
            <a:ext cx="5624672" cy="508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80000"/>
              </a:lnSpc>
              <a:defRPr sz="3000" b="1" cap="all">
                <a:solidFill>
                  <a:srgbClr val="211F26"/>
                </a:solidFill>
                <a:latin typeface="Segoe UI"/>
                <a:ea typeface="Segoe UI"/>
                <a:cs typeface="Segoe UI"/>
                <a:sym typeface="Segoe UI"/>
              </a:defRPr>
            </a:lvl1pPr>
          </a:lstStyle>
          <a:p>
            <a:r>
              <a:t>Beste klant,</a:t>
            </a:r>
          </a:p>
        </p:txBody>
      </p:sp>
      <p:grpSp>
        <p:nvGrpSpPr>
          <p:cNvPr id="2883" name="P"/>
          <p:cNvGrpSpPr/>
          <p:nvPr/>
        </p:nvGrpSpPr>
        <p:grpSpPr>
          <a:xfrm>
            <a:off x="970648" y="720000"/>
            <a:ext cx="360002" cy="360000"/>
            <a:chOff x="0" y="0"/>
            <a:chExt cx="360000" cy="359999"/>
          </a:xfrm>
        </p:grpSpPr>
        <p:sp>
          <p:nvSpPr>
            <p:cNvPr id="2880" name="Rechthoekige driehoek 5"/>
            <p:cNvSpPr/>
            <p:nvPr/>
          </p:nvSpPr>
          <p:spPr>
            <a:xfrm rot="5400000">
              <a:off x="-1234" y="118765"/>
              <a:ext cx="242469" cy="2400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sp>
          <p:nvSpPr>
            <p:cNvPr id="2881" name="Rechthoek 6"/>
            <p:cNvSpPr/>
            <p:nvPr/>
          </p:nvSpPr>
          <p:spPr>
            <a:xfrm>
              <a:off x="-1" y="0"/>
              <a:ext cx="240001" cy="242469"/>
            </a:xfrm>
            <a:prstGeom prst="rect">
              <a:avLst/>
            </a:pr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sp>
          <p:nvSpPr>
            <p:cNvPr id="2882" name="Ovaal 7"/>
            <p:cNvSpPr/>
            <p:nvPr/>
          </p:nvSpPr>
          <p:spPr>
            <a:xfrm>
              <a:off x="120000" y="0"/>
              <a:ext cx="240001" cy="242469"/>
            </a:xfrm>
            <a:prstGeom prst="ellipse">
              <a:avLst/>
            </a:pr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grpSp>
      <p:sp>
        <p:nvSpPr>
          <p:cNvPr id="2884" name="Tekstvak 12"/>
          <p:cNvSpPr txBox="1"/>
          <p:nvPr/>
        </p:nvSpPr>
        <p:spPr>
          <a:xfrm>
            <a:off x="1679126" y="2659587"/>
            <a:ext cx="6699255" cy="241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defRPr sz="1400">
                <a:solidFill>
                  <a:srgbClr val="211F26"/>
                </a:solidFill>
                <a:latin typeface="Segoe UI"/>
                <a:ea typeface="Segoe UI"/>
                <a:cs typeface="Segoe UI"/>
                <a:sym typeface="Segoe UI"/>
              </a:defRPr>
            </a:pPr>
            <a:r>
              <a:t>Ga naar de tab </a:t>
            </a:r>
            <a:r>
              <a:rPr sz="1200" b="1" cap="all"/>
              <a:t>‘Invoegen’</a:t>
            </a:r>
          </a:p>
        </p:txBody>
      </p:sp>
      <p:sp>
        <p:nvSpPr>
          <p:cNvPr id="2885" name="Tekstvak 13"/>
          <p:cNvSpPr txBox="1"/>
          <p:nvPr/>
        </p:nvSpPr>
        <p:spPr>
          <a:xfrm>
            <a:off x="1679126" y="3160240"/>
            <a:ext cx="6699255" cy="241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defRPr sz="1400">
                <a:solidFill>
                  <a:srgbClr val="211F26"/>
                </a:solidFill>
                <a:latin typeface="Segoe UI"/>
                <a:ea typeface="Segoe UI"/>
                <a:cs typeface="Segoe UI"/>
                <a:sym typeface="Segoe UI"/>
              </a:defRPr>
            </a:pPr>
            <a:r>
              <a:t>Klik op de knop </a:t>
            </a:r>
            <a:r>
              <a:rPr sz="1200" b="1" cap="all"/>
              <a:t>‘Opmerking’</a:t>
            </a:r>
          </a:p>
        </p:txBody>
      </p:sp>
      <p:sp>
        <p:nvSpPr>
          <p:cNvPr id="2886" name="Tekstvak 14"/>
          <p:cNvSpPr txBox="1"/>
          <p:nvPr/>
        </p:nvSpPr>
        <p:spPr>
          <a:xfrm>
            <a:off x="1679126" y="3751522"/>
            <a:ext cx="6025982"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defRPr sz="1400">
                <a:solidFill>
                  <a:srgbClr val="211F26"/>
                </a:solidFill>
                <a:latin typeface="Segoe UI"/>
                <a:ea typeface="Segoe UI"/>
                <a:cs typeface="Segoe UI"/>
                <a:sym typeface="Segoe UI"/>
              </a:defRPr>
            </a:pPr>
            <a:r>
              <a:t>Er verschijnt een klein spreekwolkje op de dia, het venster om opmerkingen te plaatsten opent automatisch aan de zijkant van je scherm. </a:t>
            </a:r>
            <a:br/>
            <a:r>
              <a:rPr sz="1200" b="1" cap="all"/>
              <a:t>Typ hier de feedback in.</a:t>
            </a:r>
          </a:p>
        </p:txBody>
      </p:sp>
      <p:sp>
        <p:nvSpPr>
          <p:cNvPr id="2887" name="Tekstvak 15"/>
          <p:cNvSpPr txBox="1"/>
          <p:nvPr/>
        </p:nvSpPr>
        <p:spPr>
          <a:xfrm>
            <a:off x="1679127" y="4645726"/>
            <a:ext cx="6221331" cy="723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defRPr sz="1400">
                <a:solidFill>
                  <a:srgbClr val="211F26"/>
                </a:solidFill>
                <a:latin typeface="Segoe UI"/>
                <a:ea typeface="Segoe UI"/>
                <a:cs typeface="Segoe UI"/>
                <a:sym typeface="Segoe UI"/>
              </a:defRPr>
            </a:pPr>
            <a:r>
              <a:t>Wanneer je dit gedaan hebt, kun je het spreekwolkje op de juiste plaats</a:t>
            </a:r>
            <a:br/>
            <a:r>
              <a:t>op de dia slepen. Zo is het voor ons duidelijk op welk deel van de content je feedback betrekking heeft.</a:t>
            </a:r>
          </a:p>
        </p:txBody>
      </p:sp>
      <p:grpSp>
        <p:nvGrpSpPr>
          <p:cNvPr id="2893" name="Groep 16"/>
          <p:cNvGrpSpPr/>
          <p:nvPr/>
        </p:nvGrpSpPr>
        <p:grpSpPr>
          <a:xfrm>
            <a:off x="9274991" y="2569899"/>
            <a:ext cx="1840409" cy="421641"/>
            <a:chOff x="0" y="0"/>
            <a:chExt cx="1840407" cy="421640"/>
          </a:xfrm>
        </p:grpSpPr>
        <p:sp>
          <p:nvSpPr>
            <p:cNvPr id="2888" name="Rechthoek 17"/>
            <p:cNvSpPr/>
            <p:nvPr/>
          </p:nvSpPr>
          <p:spPr>
            <a:xfrm>
              <a:off x="0" y="82197"/>
              <a:ext cx="1840408" cy="266530"/>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889" name="Rechthoek 18"/>
            <p:cNvSpPr/>
            <p:nvPr/>
          </p:nvSpPr>
          <p:spPr>
            <a:xfrm>
              <a:off x="484664" y="78387"/>
              <a:ext cx="709558" cy="271849"/>
            </a:xfrm>
            <a:prstGeom prst="rect">
              <a:avLst/>
            </a:prstGeom>
            <a:solidFill>
              <a:srgbClr val="FFFFFF"/>
            </a:solidFill>
            <a:ln w="12700" cap="flat">
              <a:solidFill>
                <a:srgbClr val="211F26"/>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890" name="Tekstvak 19"/>
            <p:cNvSpPr txBox="1"/>
            <p:nvPr/>
          </p:nvSpPr>
          <p:spPr>
            <a:xfrm>
              <a:off x="71543" y="0"/>
              <a:ext cx="344641" cy="4216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900">
                  <a:latin typeface="Open Sans"/>
                  <a:ea typeface="Open Sans"/>
                  <a:cs typeface="Open Sans"/>
                  <a:sym typeface="Open Sans"/>
                </a:defRPr>
              </a:lvl1pPr>
            </a:lstStyle>
            <a:p>
              <a:r>
                <a:t>Start</a:t>
              </a:r>
            </a:p>
          </p:txBody>
        </p:sp>
        <p:sp>
          <p:nvSpPr>
            <p:cNvPr id="2891" name="Tekstvak 20"/>
            <p:cNvSpPr txBox="1"/>
            <p:nvPr/>
          </p:nvSpPr>
          <p:spPr>
            <a:xfrm>
              <a:off x="1248870" y="82549"/>
              <a:ext cx="553379" cy="2565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900">
                  <a:latin typeface="Open Sans"/>
                  <a:ea typeface="Open Sans"/>
                  <a:cs typeface="Open Sans"/>
                  <a:sym typeface="Open Sans"/>
                </a:defRPr>
              </a:lvl1pPr>
            </a:lstStyle>
            <a:p>
              <a:r>
                <a:t>Tekenen</a:t>
              </a:r>
            </a:p>
          </p:txBody>
        </p:sp>
        <p:sp>
          <p:nvSpPr>
            <p:cNvPr id="2892" name="Tekstvak 21"/>
            <p:cNvSpPr txBox="1"/>
            <p:nvPr/>
          </p:nvSpPr>
          <p:spPr>
            <a:xfrm>
              <a:off x="524528" y="82549"/>
              <a:ext cx="617861" cy="2565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900">
                  <a:solidFill>
                    <a:srgbClr val="D1847A"/>
                  </a:solidFill>
                  <a:latin typeface="Open Sans"/>
                  <a:ea typeface="Open Sans"/>
                  <a:cs typeface="Open Sans"/>
                  <a:sym typeface="Open Sans"/>
                </a:defRPr>
              </a:lvl1pPr>
            </a:lstStyle>
            <a:p>
              <a:r>
                <a:t>Invoegen</a:t>
              </a:r>
            </a:p>
          </p:txBody>
        </p:sp>
      </p:grpSp>
      <p:grpSp>
        <p:nvGrpSpPr>
          <p:cNvPr id="2899" name="Groep 22"/>
          <p:cNvGrpSpPr/>
          <p:nvPr/>
        </p:nvGrpSpPr>
        <p:grpSpPr>
          <a:xfrm>
            <a:off x="9361181" y="3160240"/>
            <a:ext cx="553856" cy="453374"/>
            <a:chOff x="0" y="0"/>
            <a:chExt cx="553855" cy="453373"/>
          </a:xfrm>
        </p:grpSpPr>
        <p:sp>
          <p:nvSpPr>
            <p:cNvPr id="2894" name="Rechthoek 23"/>
            <p:cNvSpPr/>
            <p:nvPr/>
          </p:nvSpPr>
          <p:spPr>
            <a:xfrm>
              <a:off x="12740" y="0"/>
              <a:ext cx="528374" cy="453374"/>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897" name="Groep 24"/>
            <p:cNvGrpSpPr/>
            <p:nvPr/>
          </p:nvGrpSpPr>
          <p:grpSpPr>
            <a:xfrm>
              <a:off x="140594" y="28208"/>
              <a:ext cx="219953" cy="204635"/>
              <a:chOff x="0" y="0"/>
              <a:chExt cx="219951" cy="204633"/>
            </a:xfrm>
          </p:grpSpPr>
          <p:sp>
            <p:nvSpPr>
              <p:cNvPr id="2895" name="Tekstballon: rechthoek met afgeronde hoeken 26"/>
              <p:cNvSpPr/>
              <p:nvPr/>
            </p:nvSpPr>
            <p:spPr>
              <a:xfrm>
                <a:off x="35063" y="34430"/>
                <a:ext cx="184889" cy="17020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w="1270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896" name="Plusteken 27"/>
              <p:cNvSpPr/>
              <p:nvPr/>
            </p:nvSpPr>
            <p:spPr>
              <a:xfrm>
                <a:off x="0" y="0"/>
                <a:ext cx="86030" cy="86030"/>
              </a:xfrm>
              <a:custGeom>
                <a:avLst/>
                <a:gdLst/>
                <a:ahLst/>
                <a:cxnLst>
                  <a:cxn ang="0">
                    <a:pos x="wd2" y="hd2"/>
                  </a:cxn>
                  <a:cxn ang="5400000">
                    <a:pos x="wd2" y="hd2"/>
                  </a:cxn>
                  <a:cxn ang="10800000">
                    <a:pos x="wd2" y="hd2"/>
                  </a:cxn>
                  <a:cxn ang="16200000">
                    <a:pos x="wd2" y="hd2"/>
                  </a:cxn>
                </a:cxnLst>
                <a:rect l="0" t="0" r="r" b="b"/>
                <a:pathLst>
                  <a:path w="21600" h="21600" extrusionOk="0">
                    <a:moveTo>
                      <a:pt x="0" y="6239"/>
                    </a:moveTo>
                    <a:lnTo>
                      <a:pt x="6239" y="6239"/>
                    </a:lnTo>
                    <a:lnTo>
                      <a:pt x="6239" y="0"/>
                    </a:lnTo>
                    <a:lnTo>
                      <a:pt x="15361" y="0"/>
                    </a:lnTo>
                    <a:lnTo>
                      <a:pt x="15361" y="6239"/>
                    </a:lnTo>
                    <a:lnTo>
                      <a:pt x="21600" y="6239"/>
                    </a:lnTo>
                    <a:lnTo>
                      <a:pt x="21600" y="15361"/>
                    </a:lnTo>
                    <a:lnTo>
                      <a:pt x="15361" y="15361"/>
                    </a:lnTo>
                    <a:lnTo>
                      <a:pt x="15361" y="21600"/>
                    </a:lnTo>
                    <a:lnTo>
                      <a:pt x="6239" y="21600"/>
                    </a:lnTo>
                    <a:lnTo>
                      <a:pt x="6239" y="15361"/>
                    </a:lnTo>
                    <a:lnTo>
                      <a:pt x="0" y="15361"/>
                    </a:lnTo>
                    <a:close/>
                  </a:path>
                </a:pathLst>
              </a:custGeom>
              <a:solidFill>
                <a:srgbClr val="6EA693"/>
              </a:solidFill>
              <a:ln w="6350" cap="flat">
                <a:solidFill>
                  <a:srgbClr val="FFFFFF"/>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sp>
          <p:nvSpPr>
            <p:cNvPr id="2898" name="Tekstvak 25"/>
            <p:cNvSpPr txBox="1"/>
            <p:nvPr/>
          </p:nvSpPr>
          <p:spPr>
            <a:xfrm>
              <a:off x="0" y="234928"/>
              <a:ext cx="553856" cy="16514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600"/>
              </a:lvl1pPr>
            </a:lstStyle>
            <a:p>
              <a:r>
                <a:t>Opmerking</a:t>
              </a:r>
            </a:p>
          </p:txBody>
        </p:sp>
      </p:grpSp>
      <p:grpSp>
        <p:nvGrpSpPr>
          <p:cNvPr id="2930" name="Groep 28"/>
          <p:cNvGrpSpPr/>
          <p:nvPr/>
        </p:nvGrpSpPr>
        <p:grpSpPr>
          <a:xfrm>
            <a:off x="9372346" y="3728974"/>
            <a:ext cx="2287461" cy="814480"/>
            <a:chOff x="0" y="0"/>
            <a:chExt cx="2287460" cy="814479"/>
          </a:xfrm>
        </p:grpSpPr>
        <p:sp>
          <p:nvSpPr>
            <p:cNvPr id="2900" name="Rechthoek 29"/>
            <p:cNvSpPr/>
            <p:nvPr/>
          </p:nvSpPr>
          <p:spPr>
            <a:xfrm>
              <a:off x="5160" y="22548"/>
              <a:ext cx="2282301" cy="791932"/>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1" name="Tekstvak 30"/>
            <p:cNvSpPr txBox="1"/>
            <p:nvPr/>
          </p:nvSpPr>
          <p:spPr>
            <a:xfrm>
              <a:off x="0" y="0"/>
              <a:ext cx="865483" cy="2565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900">
                  <a:solidFill>
                    <a:srgbClr val="D1847A"/>
                  </a:solidFill>
                  <a:latin typeface="Open Sans"/>
                  <a:ea typeface="Open Sans"/>
                  <a:cs typeface="Open Sans"/>
                  <a:sym typeface="Open Sans"/>
                </a:defRPr>
              </a:lvl1pPr>
            </a:lstStyle>
            <a:p>
              <a:r>
                <a:t>Opmerkingen</a:t>
              </a:r>
            </a:p>
          </p:txBody>
        </p:sp>
        <p:grpSp>
          <p:nvGrpSpPr>
            <p:cNvPr id="2907" name="Groep 31"/>
            <p:cNvGrpSpPr/>
            <p:nvPr/>
          </p:nvGrpSpPr>
          <p:grpSpPr>
            <a:xfrm>
              <a:off x="165981" y="239848"/>
              <a:ext cx="449084" cy="127001"/>
              <a:chOff x="0" y="0"/>
              <a:chExt cx="449083" cy="127000"/>
            </a:xfrm>
          </p:grpSpPr>
          <p:sp>
            <p:nvSpPr>
              <p:cNvPr id="2902" name="Rechthoek 50"/>
              <p:cNvSpPr/>
              <p:nvPr/>
            </p:nvSpPr>
            <p:spPr>
              <a:xfrm>
                <a:off x="0" y="9195"/>
                <a:ext cx="427529" cy="111143"/>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3" name="Tekstvak 51"/>
              <p:cNvSpPr txBox="1"/>
              <p:nvPr/>
            </p:nvSpPr>
            <p:spPr>
              <a:xfrm>
                <a:off x="151130" y="0"/>
                <a:ext cx="297954" cy="1270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defRPr sz="500">
                    <a:latin typeface="Open Sans"/>
                    <a:ea typeface="Open Sans"/>
                    <a:cs typeface="Open Sans"/>
                    <a:sym typeface="Open Sans"/>
                  </a:defRPr>
                </a:lvl1pPr>
              </a:lstStyle>
              <a:p>
                <a:r>
                  <a:t>Nieuwe</a:t>
                </a:r>
              </a:p>
            </p:txBody>
          </p:sp>
          <p:grpSp>
            <p:nvGrpSpPr>
              <p:cNvPr id="2906" name="Groep 52"/>
              <p:cNvGrpSpPr/>
              <p:nvPr/>
            </p:nvGrpSpPr>
            <p:grpSpPr>
              <a:xfrm>
                <a:off x="37639" y="18858"/>
                <a:ext cx="89526" cy="70087"/>
                <a:chOff x="0" y="0"/>
                <a:chExt cx="89524" cy="70085"/>
              </a:xfrm>
            </p:grpSpPr>
            <p:sp>
              <p:nvSpPr>
                <p:cNvPr id="2904" name="Tekstballon: rechthoek met afgeronde hoeken 53"/>
                <p:cNvSpPr/>
                <p:nvPr/>
              </p:nvSpPr>
              <p:spPr>
                <a:xfrm>
                  <a:off x="14271" y="11792"/>
                  <a:ext cx="75254" cy="5829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5" name="Plusteken 54"/>
                <p:cNvSpPr/>
                <p:nvPr/>
              </p:nvSpPr>
              <p:spPr>
                <a:xfrm>
                  <a:off x="0" y="0"/>
                  <a:ext cx="35016" cy="29466"/>
                </a:xfrm>
                <a:custGeom>
                  <a:avLst/>
                  <a:gdLst/>
                  <a:ahLst/>
                  <a:cxnLst>
                    <a:cxn ang="0">
                      <a:pos x="wd2" y="hd2"/>
                    </a:cxn>
                    <a:cxn ang="5400000">
                      <a:pos x="wd2" y="hd2"/>
                    </a:cxn>
                    <a:cxn ang="10800000">
                      <a:pos x="wd2" y="hd2"/>
                    </a:cxn>
                    <a:cxn ang="16200000">
                      <a:pos x="wd2" y="hd2"/>
                    </a:cxn>
                  </a:cxnLst>
                  <a:rect l="0" t="0" r="r" b="b"/>
                  <a:pathLst>
                    <a:path w="21600" h="21600" extrusionOk="0">
                      <a:moveTo>
                        <a:pt x="0" y="6238"/>
                      </a:moveTo>
                      <a:lnTo>
                        <a:pt x="6961" y="6238"/>
                      </a:lnTo>
                      <a:lnTo>
                        <a:pt x="6961" y="0"/>
                      </a:lnTo>
                      <a:lnTo>
                        <a:pt x="14639" y="0"/>
                      </a:lnTo>
                      <a:lnTo>
                        <a:pt x="14639" y="6238"/>
                      </a:lnTo>
                      <a:lnTo>
                        <a:pt x="21600" y="6238"/>
                      </a:lnTo>
                      <a:lnTo>
                        <a:pt x="21600" y="15362"/>
                      </a:lnTo>
                      <a:lnTo>
                        <a:pt x="14639" y="15362"/>
                      </a:lnTo>
                      <a:lnTo>
                        <a:pt x="14639" y="21600"/>
                      </a:lnTo>
                      <a:lnTo>
                        <a:pt x="6961" y="21600"/>
                      </a:lnTo>
                      <a:lnTo>
                        <a:pt x="6961" y="15362"/>
                      </a:lnTo>
                      <a:lnTo>
                        <a:pt x="0" y="15362"/>
                      </a:lnTo>
                      <a:close/>
                    </a:path>
                  </a:pathLst>
                </a:custGeom>
                <a:solidFill>
                  <a:srgbClr val="6EA693"/>
                </a:solidFill>
                <a:ln w="6350" cap="flat">
                  <a:solidFill>
                    <a:srgbClr val="FFFFFF"/>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13" name="Groep 32"/>
            <p:cNvGrpSpPr/>
            <p:nvPr/>
          </p:nvGrpSpPr>
          <p:grpSpPr>
            <a:xfrm>
              <a:off x="1826854" y="249044"/>
              <a:ext cx="126764" cy="111143"/>
              <a:chOff x="0" y="0"/>
              <a:chExt cx="126762" cy="111142"/>
            </a:xfrm>
          </p:grpSpPr>
          <p:sp>
            <p:nvSpPr>
              <p:cNvPr id="2908" name="Rechthoek 45"/>
              <p:cNvSpPr/>
              <p:nvPr/>
            </p:nvSpPr>
            <p:spPr>
              <a:xfrm>
                <a:off x="0" y="-1"/>
                <a:ext cx="126763" cy="111144"/>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9" name="Tekstballon: rechthoek met afgeronde hoeken 46"/>
              <p:cNvSpPr/>
              <p:nvPr/>
            </p:nvSpPr>
            <p:spPr>
              <a:xfrm>
                <a:off x="30236" y="30230"/>
                <a:ext cx="75254" cy="5829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12" name="Groep 47"/>
              <p:cNvGrpSpPr/>
              <p:nvPr/>
            </p:nvGrpSpPr>
            <p:grpSpPr>
              <a:xfrm>
                <a:off x="11611" y="18008"/>
                <a:ext cx="44189" cy="30765"/>
                <a:chOff x="0" y="0"/>
                <a:chExt cx="44187" cy="30764"/>
              </a:xfrm>
            </p:grpSpPr>
            <p:sp>
              <p:nvSpPr>
                <p:cNvPr id="2910" name="Rechthoek 48"/>
                <p:cNvSpPr/>
                <p:nvPr/>
              </p:nvSpPr>
              <p:spPr>
                <a:xfrm>
                  <a:off x="14087" y="9032"/>
                  <a:ext cx="30101" cy="12701"/>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11" name="Pijl: punthaak 49"/>
                <p:cNvSpPr/>
                <p:nvPr/>
              </p:nvSpPr>
              <p:spPr>
                <a:xfrm rot="10800000">
                  <a:off x="0" y="-1"/>
                  <a:ext cx="33237" cy="30766"/>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19" name="Groep 33"/>
            <p:cNvGrpSpPr/>
            <p:nvPr/>
          </p:nvGrpSpPr>
          <p:grpSpPr>
            <a:xfrm>
              <a:off x="2012848" y="249044"/>
              <a:ext cx="126764" cy="111143"/>
              <a:chOff x="0" y="0"/>
              <a:chExt cx="126762" cy="111142"/>
            </a:xfrm>
          </p:grpSpPr>
          <p:sp>
            <p:nvSpPr>
              <p:cNvPr id="2914" name="Rechthoek 40"/>
              <p:cNvSpPr/>
              <p:nvPr/>
            </p:nvSpPr>
            <p:spPr>
              <a:xfrm>
                <a:off x="0" y="-1"/>
                <a:ext cx="126763" cy="111144"/>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15" name="Tekstballon: rechthoek met afgeronde hoeken 41"/>
              <p:cNvSpPr/>
              <p:nvPr/>
            </p:nvSpPr>
            <p:spPr>
              <a:xfrm>
                <a:off x="30236" y="30230"/>
                <a:ext cx="75254" cy="5829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18" name="Groep 42"/>
              <p:cNvGrpSpPr/>
              <p:nvPr/>
            </p:nvGrpSpPr>
            <p:grpSpPr>
              <a:xfrm>
                <a:off x="25516" y="18008"/>
                <a:ext cx="44188" cy="30765"/>
                <a:chOff x="0" y="0"/>
                <a:chExt cx="44187" cy="30764"/>
              </a:xfrm>
            </p:grpSpPr>
            <p:sp>
              <p:nvSpPr>
                <p:cNvPr id="2916" name="Rechthoek 43"/>
                <p:cNvSpPr/>
                <p:nvPr/>
              </p:nvSpPr>
              <p:spPr>
                <a:xfrm flipH="1">
                  <a:off x="-1" y="9032"/>
                  <a:ext cx="30102" cy="12701"/>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17" name="Pijl: punthaak 44"/>
                <p:cNvSpPr/>
                <p:nvPr/>
              </p:nvSpPr>
              <p:spPr>
                <a:xfrm rot="10800000" flipH="1">
                  <a:off x="10950" y="0"/>
                  <a:ext cx="33238" cy="30765"/>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sp>
          <p:nvSpPr>
            <p:cNvPr id="2920" name="Rechthoek 34"/>
            <p:cNvSpPr/>
            <p:nvPr/>
          </p:nvSpPr>
          <p:spPr>
            <a:xfrm>
              <a:off x="60547" y="414785"/>
              <a:ext cx="2100569" cy="349031"/>
            </a:xfrm>
            <a:prstGeom prst="rect">
              <a:avLst/>
            </a:prstGeom>
            <a:solidFill>
              <a:srgbClr val="F0F0F0"/>
            </a:solidFill>
            <a:ln w="6350" cap="flat">
              <a:solidFill>
                <a:srgbClr val="D1847A"/>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23" name="Rechthoek 35"/>
            <p:cNvGrpSpPr/>
            <p:nvPr/>
          </p:nvGrpSpPr>
          <p:grpSpPr>
            <a:xfrm>
              <a:off x="301539" y="553380"/>
              <a:ext cx="1783108" cy="140238"/>
              <a:chOff x="0" y="0"/>
              <a:chExt cx="1783107" cy="140237"/>
            </a:xfrm>
          </p:grpSpPr>
          <p:sp>
            <p:nvSpPr>
              <p:cNvPr id="2921" name="Rectangle"/>
              <p:cNvSpPr/>
              <p:nvPr/>
            </p:nvSpPr>
            <p:spPr>
              <a:xfrm>
                <a:off x="-1" y="-1"/>
                <a:ext cx="1783109" cy="140239"/>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t">
                <a:noAutofit/>
              </a:bodyPr>
              <a:lstStyle/>
              <a:p>
                <a:pPr>
                  <a:defRPr>
                    <a:solidFill>
                      <a:srgbClr val="FFFFFF"/>
                    </a:solidFill>
                    <a:latin typeface="+mj-lt"/>
                    <a:ea typeface="+mj-ea"/>
                    <a:cs typeface="+mj-cs"/>
                    <a:sym typeface="Calibri"/>
                  </a:defRPr>
                </a:pPr>
                <a:endParaRPr/>
              </a:p>
            </p:txBody>
          </p:sp>
          <p:sp>
            <p:nvSpPr>
              <p:cNvPr id="2922" name="&lt;typ hier uw opmerking&gt;"/>
              <p:cNvSpPr txBox="1"/>
              <p:nvPr/>
            </p:nvSpPr>
            <p:spPr>
              <a:xfrm>
                <a:off x="3174" y="3174"/>
                <a:ext cx="1776759"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000" tIns="18000" rIns="18000" bIns="18000" numCol="1" anchor="t">
                <a:spAutoFit/>
              </a:bodyPr>
              <a:lstStyle>
                <a:lvl1pPr>
                  <a:defRPr sz="400">
                    <a:latin typeface="Open Sans"/>
                    <a:ea typeface="Open Sans"/>
                    <a:cs typeface="Open Sans"/>
                    <a:sym typeface="Open Sans"/>
                  </a:defRPr>
                </a:lvl1pPr>
              </a:lstStyle>
              <a:p>
                <a:r>
                  <a:t>&lt;typ hier uw opmerking&gt;</a:t>
                </a:r>
              </a:p>
            </p:txBody>
          </p:sp>
        </p:grpSp>
        <p:sp>
          <p:nvSpPr>
            <p:cNvPr id="2924" name="Rechthoekige driehoek 36"/>
            <p:cNvSpPr/>
            <p:nvPr/>
          </p:nvSpPr>
          <p:spPr>
            <a:xfrm flipH="1">
              <a:off x="98404" y="458184"/>
              <a:ext cx="33237" cy="2796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000000"/>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25" name="Tekstvak 37"/>
            <p:cNvSpPr txBox="1"/>
            <p:nvPr/>
          </p:nvSpPr>
          <p:spPr>
            <a:xfrm>
              <a:off x="161044" y="415924"/>
              <a:ext cx="451237"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defRPr sz="400">
                  <a:latin typeface="Open Sans Bold"/>
                  <a:ea typeface="Open Sans Bold"/>
                  <a:cs typeface="Open Sans Bold"/>
                  <a:sym typeface="Open Sans Bold"/>
                </a:defRPr>
              </a:lvl1pPr>
            </a:lstStyle>
            <a:p>
              <a:r>
                <a:t>Gebruiker 01</a:t>
              </a:r>
            </a:p>
          </p:txBody>
        </p:sp>
        <p:sp>
          <p:nvSpPr>
            <p:cNvPr id="2926" name="Tekstvak 38"/>
            <p:cNvSpPr txBox="1"/>
            <p:nvPr/>
          </p:nvSpPr>
          <p:spPr>
            <a:xfrm>
              <a:off x="571194" y="412999"/>
              <a:ext cx="873024"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defRPr sz="500">
                  <a:latin typeface="Open Sans"/>
                  <a:ea typeface="Open Sans"/>
                  <a:cs typeface="Open Sans"/>
                  <a:sym typeface="Open Sans"/>
                </a:defRPr>
              </a:lvl1pPr>
            </a:lstStyle>
            <a:p>
              <a:r>
                <a:t>Een paar seconden geleden</a:t>
              </a:r>
            </a:p>
          </p:txBody>
        </p:sp>
        <p:grpSp>
          <p:nvGrpSpPr>
            <p:cNvPr id="2929" name="Ovaal 39"/>
            <p:cNvGrpSpPr/>
            <p:nvPr/>
          </p:nvGrpSpPr>
          <p:grpSpPr>
            <a:xfrm>
              <a:off x="131640" y="528165"/>
              <a:ext cx="142283" cy="132365"/>
              <a:chOff x="0" y="0"/>
              <a:chExt cx="142281" cy="132364"/>
            </a:xfrm>
          </p:grpSpPr>
          <p:sp>
            <p:nvSpPr>
              <p:cNvPr id="2927" name="Oval"/>
              <p:cNvSpPr/>
              <p:nvPr/>
            </p:nvSpPr>
            <p:spPr>
              <a:xfrm>
                <a:off x="0" y="12636"/>
                <a:ext cx="142282" cy="119729"/>
              </a:xfrm>
              <a:prstGeom prst="ellipse">
                <a:avLst/>
              </a:prstGeom>
              <a:solidFill>
                <a:srgbClr val="D4D4D4"/>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2928" name="AA"/>
              <p:cNvSpPr txBox="1"/>
              <p:nvPr/>
            </p:nvSpPr>
            <p:spPr>
              <a:xfrm>
                <a:off x="7640" y="0"/>
                <a:ext cx="127001"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ctr">
                <a:spAutoFit/>
              </a:bodyPr>
              <a:lstStyle>
                <a:lvl1pPr algn="ctr">
                  <a:defRPr sz="500">
                    <a:solidFill>
                      <a:srgbClr val="8C8F92"/>
                    </a:solidFill>
                    <a:latin typeface="Open Sans"/>
                    <a:ea typeface="Open Sans"/>
                    <a:cs typeface="Open Sans"/>
                    <a:sym typeface="Open Sans"/>
                  </a:defRPr>
                </a:lvl1pPr>
              </a:lstStyle>
              <a:p>
                <a:r>
                  <a:t>AA</a:t>
                </a:r>
              </a:p>
            </p:txBody>
          </p:sp>
        </p:grpSp>
      </p:grpSp>
      <p:grpSp>
        <p:nvGrpSpPr>
          <p:cNvPr id="2933" name="Groep 56"/>
          <p:cNvGrpSpPr/>
          <p:nvPr/>
        </p:nvGrpSpPr>
        <p:grpSpPr>
          <a:xfrm>
            <a:off x="9240708" y="4645724"/>
            <a:ext cx="471726" cy="441795"/>
            <a:chOff x="0" y="0"/>
            <a:chExt cx="471724" cy="441794"/>
          </a:xfrm>
        </p:grpSpPr>
        <p:sp>
          <p:nvSpPr>
            <p:cNvPr id="2931" name="Rechthoek 57"/>
            <p:cNvSpPr/>
            <p:nvPr/>
          </p:nvSpPr>
          <p:spPr>
            <a:xfrm>
              <a:off x="0" y="-1"/>
              <a:ext cx="471725" cy="441796"/>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32" name="Tekstballon: rechthoek met afgeronde hoeken 58"/>
            <p:cNvSpPr/>
            <p:nvPr/>
          </p:nvSpPr>
          <p:spPr>
            <a:xfrm>
              <a:off x="111808" y="121131"/>
              <a:ext cx="246459" cy="226883"/>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9128"/>
                  </a:lnTo>
                  <a:close/>
                </a:path>
              </a:pathLst>
            </a:custGeom>
            <a:solidFill>
              <a:srgbClr val="FFCDB2"/>
            </a:solidFill>
            <a:ln w="12700" cap="flat">
              <a:solidFill>
                <a:srgbClr val="D97068"/>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sp>
        <p:nvSpPr>
          <p:cNvPr id="2934" name="Tekstvak 61"/>
          <p:cNvSpPr txBox="1"/>
          <p:nvPr/>
        </p:nvSpPr>
        <p:spPr>
          <a:xfrm>
            <a:off x="1679128" y="5412430"/>
            <a:ext cx="5761552" cy="965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1400">
                <a:solidFill>
                  <a:srgbClr val="211F26"/>
                </a:solidFill>
                <a:latin typeface="Segoe UI"/>
                <a:ea typeface="Segoe UI"/>
                <a:cs typeface="Segoe UI"/>
                <a:sym typeface="Segoe UI"/>
              </a:defRPr>
            </a:lvl1pPr>
          </a:lstStyle>
          <a:p>
            <a:r>
              <a:t>Wanneer het venster voor opmerkingen is geopend zijn in de rechter bovenhoek twee knopjes zichtbaar. Met het linker knopje verplaats je je naar de vorige opmerking in de presentatie en met het rechter knopje verplaats je je naar de volgende opmerking.</a:t>
            </a:r>
          </a:p>
        </p:txBody>
      </p:sp>
      <p:grpSp>
        <p:nvGrpSpPr>
          <p:cNvPr id="2937" name="Ovaal 62"/>
          <p:cNvGrpSpPr/>
          <p:nvPr/>
        </p:nvGrpSpPr>
        <p:grpSpPr>
          <a:xfrm>
            <a:off x="8282534" y="5412430"/>
            <a:ext cx="288033" cy="288033"/>
            <a:chOff x="0" y="0"/>
            <a:chExt cx="288032" cy="288032"/>
          </a:xfrm>
        </p:grpSpPr>
        <p:sp>
          <p:nvSpPr>
            <p:cNvPr id="2935"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sz="1000" b="1" cap="all">
                  <a:solidFill>
                    <a:srgbClr val="FFFFFF"/>
                  </a:solidFill>
                  <a:latin typeface="Segoe UI"/>
                  <a:ea typeface="Segoe UI"/>
                  <a:cs typeface="Segoe UI"/>
                  <a:sym typeface="Segoe UI"/>
                </a:defRPr>
              </a:pPr>
              <a:endParaRPr/>
            </a:p>
          </p:txBody>
        </p:sp>
        <p:sp>
          <p:nvSpPr>
            <p:cNvPr id="2936" name="5"/>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5</a:t>
              </a:r>
            </a:p>
          </p:txBody>
        </p:sp>
      </p:grpSp>
      <p:grpSp>
        <p:nvGrpSpPr>
          <p:cNvPr id="2943" name="Groep 72"/>
          <p:cNvGrpSpPr/>
          <p:nvPr/>
        </p:nvGrpSpPr>
        <p:grpSpPr>
          <a:xfrm>
            <a:off x="8987356" y="5412430"/>
            <a:ext cx="412275" cy="429569"/>
            <a:chOff x="0" y="0"/>
            <a:chExt cx="412274" cy="429568"/>
          </a:xfrm>
        </p:grpSpPr>
        <p:sp>
          <p:nvSpPr>
            <p:cNvPr id="2938" name="Rechthoek 79"/>
            <p:cNvSpPr/>
            <p:nvPr/>
          </p:nvSpPr>
          <p:spPr>
            <a:xfrm>
              <a:off x="-1" y="-1"/>
              <a:ext cx="412276" cy="429570"/>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39" name="Tekstballon: rechthoek met afgeronde hoeken 80"/>
            <p:cNvSpPr/>
            <p:nvPr/>
          </p:nvSpPr>
          <p:spPr>
            <a:xfrm>
              <a:off x="98340" y="116842"/>
              <a:ext cx="244749" cy="225305"/>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42" name="Groep 81"/>
            <p:cNvGrpSpPr/>
            <p:nvPr/>
          </p:nvGrpSpPr>
          <p:grpSpPr>
            <a:xfrm>
              <a:off x="37765" y="69602"/>
              <a:ext cx="143713" cy="118906"/>
              <a:chOff x="0" y="0"/>
              <a:chExt cx="143711" cy="118905"/>
            </a:xfrm>
          </p:grpSpPr>
          <p:sp>
            <p:nvSpPr>
              <p:cNvPr id="2940" name="Rechthoek 82"/>
              <p:cNvSpPr/>
              <p:nvPr/>
            </p:nvSpPr>
            <p:spPr>
              <a:xfrm>
                <a:off x="45816" y="35229"/>
                <a:ext cx="97896" cy="48446"/>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41" name="Pijl: punthaak 83"/>
              <p:cNvSpPr/>
              <p:nvPr/>
            </p:nvSpPr>
            <p:spPr>
              <a:xfrm rot="10800000">
                <a:off x="-1" y="-1"/>
                <a:ext cx="108096" cy="118907"/>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49" name="Groep 73"/>
          <p:cNvGrpSpPr/>
          <p:nvPr/>
        </p:nvGrpSpPr>
        <p:grpSpPr>
          <a:xfrm>
            <a:off x="9516068" y="5412430"/>
            <a:ext cx="412275" cy="429569"/>
            <a:chOff x="0" y="0"/>
            <a:chExt cx="412274" cy="429568"/>
          </a:xfrm>
        </p:grpSpPr>
        <p:sp>
          <p:nvSpPr>
            <p:cNvPr id="2944" name="Rechthoek 74"/>
            <p:cNvSpPr/>
            <p:nvPr/>
          </p:nvSpPr>
          <p:spPr>
            <a:xfrm>
              <a:off x="-1" y="-1"/>
              <a:ext cx="412276" cy="429570"/>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45" name="Tekstballon: rechthoek met afgeronde hoeken 75"/>
            <p:cNvSpPr/>
            <p:nvPr/>
          </p:nvSpPr>
          <p:spPr>
            <a:xfrm>
              <a:off x="98340" y="116842"/>
              <a:ext cx="244749" cy="225305"/>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48" name="Groep 76"/>
            <p:cNvGrpSpPr/>
            <p:nvPr/>
          </p:nvGrpSpPr>
          <p:grpSpPr>
            <a:xfrm>
              <a:off x="82988" y="69602"/>
              <a:ext cx="143712" cy="118906"/>
              <a:chOff x="0" y="0"/>
              <a:chExt cx="143711" cy="118905"/>
            </a:xfrm>
          </p:grpSpPr>
          <p:sp>
            <p:nvSpPr>
              <p:cNvPr id="2946" name="Rechthoek 77"/>
              <p:cNvSpPr/>
              <p:nvPr/>
            </p:nvSpPr>
            <p:spPr>
              <a:xfrm flipH="1">
                <a:off x="0" y="35229"/>
                <a:ext cx="97895" cy="48446"/>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47" name="Pijl: punthaak 78"/>
              <p:cNvSpPr/>
              <p:nvPr/>
            </p:nvSpPr>
            <p:spPr>
              <a:xfrm rot="10800000" flipH="1">
                <a:off x="35616" y="0"/>
                <a:ext cx="108096" cy="118906"/>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52" name="Ovaal 84"/>
          <p:cNvGrpSpPr/>
          <p:nvPr/>
        </p:nvGrpSpPr>
        <p:grpSpPr>
          <a:xfrm>
            <a:off x="8762911" y="2648286"/>
            <a:ext cx="288033" cy="288033"/>
            <a:chOff x="0" y="0"/>
            <a:chExt cx="288032" cy="288032"/>
          </a:xfrm>
        </p:grpSpPr>
        <p:sp>
          <p:nvSpPr>
            <p:cNvPr id="2950"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51" name="1"/>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1</a:t>
              </a:r>
            </a:p>
          </p:txBody>
        </p:sp>
      </p:grpSp>
      <p:grpSp>
        <p:nvGrpSpPr>
          <p:cNvPr id="2955" name="Ovaal 85"/>
          <p:cNvGrpSpPr/>
          <p:nvPr/>
        </p:nvGrpSpPr>
        <p:grpSpPr>
          <a:xfrm>
            <a:off x="8741151" y="3751522"/>
            <a:ext cx="288033" cy="288033"/>
            <a:chOff x="0" y="0"/>
            <a:chExt cx="288032" cy="288032"/>
          </a:xfrm>
        </p:grpSpPr>
        <p:sp>
          <p:nvSpPr>
            <p:cNvPr id="2953"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54" name="3"/>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3</a:t>
              </a:r>
            </a:p>
          </p:txBody>
        </p:sp>
      </p:grpSp>
      <p:grpSp>
        <p:nvGrpSpPr>
          <p:cNvPr id="2958" name="Ovaal 86"/>
          <p:cNvGrpSpPr/>
          <p:nvPr/>
        </p:nvGrpSpPr>
        <p:grpSpPr>
          <a:xfrm>
            <a:off x="8571520" y="4645726"/>
            <a:ext cx="288033" cy="288033"/>
            <a:chOff x="0" y="0"/>
            <a:chExt cx="288032" cy="288032"/>
          </a:xfrm>
        </p:grpSpPr>
        <p:sp>
          <p:nvSpPr>
            <p:cNvPr id="2956"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57" name="4"/>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4</a:t>
              </a:r>
            </a:p>
          </p:txBody>
        </p:sp>
      </p:grpSp>
      <p:grpSp>
        <p:nvGrpSpPr>
          <p:cNvPr id="2961" name="Ovaal 87"/>
          <p:cNvGrpSpPr/>
          <p:nvPr/>
        </p:nvGrpSpPr>
        <p:grpSpPr>
          <a:xfrm>
            <a:off x="8773859" y="3160240"/>
            <a:ext cx="288033" cy="288033"/>
            <a:chOff x="0" y="0"/>
            <a:chExt cx="288032" cy="288032"/>
          </a:xfrm>
        </p:grpSpPr>
        <p:sp>
          <p:nvSpPr>
            <p:cNvPr id="2959"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60" name="2"/>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2</a:t>
              </a:r>
            </a:p>
          </p:txBody>
        </p:sp>
      </p:grpSp>
      <p:grpSp>
        <p:nvGrpSpPr>
          <p:cNvPr id="2964" name="Ovaal 93"/>
          <p:cNvGrpSpPr/>
          <p:nvPr/>
        </p:nvGrpSpPr>
        <p:grpSpPr>
          <a:xfrm>
            <a:off x="1215428" y="5412430"/>
            <a:ext cx="288033" cy="288033"/>
            <a:chOff x="0" y="0"/>
            <a:chExt cx="288032" cy="288032"/>
          </a:xfrm>
        </p:grpSpPr>
        <p:sp>
          <p:nvSpPr>
            <p:cNvPr id="2962"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sz="1000" b="1" cap="all">
                  <a:solidFill>
                    <a:srgbClr val="FFFFFF"/>
                  </a:solidFill>
                  <a:latin typeface="Segoe UI"/>
                  <a:ea typeface="Segoe UI"/>
                  <a:cs typeface="Segoe UI"/>
                  <a:sym typeface="Segoe UI"/>
                </a:defRPr>
              </a:pPr>
              <a:endParaRPr/>
            </a:p>
          </p:txBody>
        </p:sp>
        <p:sp>
          <p:nvSpPr>
            <p:cNvPr id="2963" name="5"/>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5</a:t>
              </a:r>
            </a:p>
          </p:txBody>
        </p:sp>
      </p:grpSp>
      <p:grpSp>
        <p:nvGrpSpPr>
          <p:cNvPr id="2967" name="Ovaal 94"/>
          <p:cNvGrpSpPr/>
          <p:nvPr/>
        </p:nvGrpSpPr>
        <p:grpSpPr>
          <a:xfrm>
            <a:off x="1215428" y="2648286"/>
            <a:ext cx="288033" cy="288033"/>
            <a:chOff x="0" y="0"/>
            <a:chExt cx="288032" cy="288032"/>
          </a:xfrm>
        </p:grpSpPr>
        <p:sp>
          <p:nvSpPr>
            <p:cNvPr id="2965"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66" name="1"/>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1</a:t>
              </a:r>
            </a:p>
          </p:txBody>
        </p:sp>
      </p:grpSp>
      <p:grpSp>
        <p:nvGrpSpPr>
          <p:cNvPr id="2970" name="Ovaal 95"/>
          <p:cNvGrpSpPr/>
          <p:nvPr/>
        </p:nvGrpSpPr>
        <p:grpSpPr>
          <a:xfrm>
            <a:off x="1215428" y="3751522"/>
            <a:ext cx="288033" cy="288033"/>
            <a:chOff x="0" y="0"/>
            <a:chExt cx="288032" cy="288032"/>
          </a:xfrm>
        </p:grpSpPr>
        <p:sp>
          <p:nvSpPr>
            <p:cNvPr id="2968"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69" name="3"/>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3</a:t>
              </a:r>
            </a:p>
          </p:txBody>
        </p:sp>
      </p:grpSp>
      <p:grpSp>
        <p:nvGrpSpPr>
          <p:cNvPr id="2973" name="Ovaal 96"/>
          <p:cNvGrpSpPr/>
          <p:nvPr/>
        </p:nvGrpSpPr>
        <p:grpSpPr>
          <a:xfrm>
            <a:off x="1215428" y="4645726"/>
            <a:ext cx="288033" cy="288033"/>
            <a:chOff x="0" y="0"/>
            <a:chExt cx="288032" cy="288032"/>
          </a:xfrm>
        </p:grpSpPr>
        <p:sp>
          <p:nvSpPr>
            <p:cNvPr id="2971"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72" name="4"/>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4</a:t>
              </a:r>
            </a:p>
          </p:txBody>
        </p:sp>
      </p:grpSp>
      <p:grpSp>
        <p:nvGrpSpPr>
          <p:cNvPr id="2976" name="Ovaal 97"/>
          <p:cNvGrpSpPr/>
          <p:nvPr/>
        </p:nvGrpSpPr>
        <p:grpSpPr>
          <a:xfrm>
            <a:off x="1215428" y="3160240"/>
            <a:ext cx="288033" cy="288033"/>
            <a:chOff x="0" y="0"/>
            <a:chExt cx="288032" cy="288032"/>
          </a:xfrm>
        </p:grpSpPr>
        <p:sp>
          <p:nvSpPr>
            <p:cNvPr id="2974"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75" name="2"/>
            <p:cNvSpPr txBox="1"/>
            <p:nvPr/>
          </p:nvSpPr>
          <p:spPr>
            <a:xfrm>
              <a:off x="42180" y="55116"/>
              <a:ext cx="203672" cy="1778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2</a:t>
              </a:r>
            </a:p>
          </p:txBody>
        </p:sp>
      </p:grpSp>
      <p:sp>
        <p:nvSpPr>
          <p:cNvPr id="2977" name="HYPERLINK (WEBSITE)">
            <a:hlinkClick r:id="rId3"/>
          </p:cNvPr>
          <p:cNvSpPr/>
          <p:nvPr/>
        </p:nvSpPr>
        <p:spPr>
          <a:xfrm>
            <a:off x="-1" y="0"/>
            <a:ext cx="1330651" cy="1100697"/>
          </a:xfrm>
          <a:prstGeom prst="rect">
            <a:avLst/>
          </a:prstGeom>
          <a:solidFill>
            <a:srgbClr val="4472C4">
              <a:alpha val="0"/>
            </a:srgbClr>
          </a:solidFill>
          <a:ln w="12700">
            <a:miter lim="400000"/>
          </a:ln>
        </p:spPr>
        <p:txBody>
          <a:bodyPr lIns="45719" rIns="45719" anchor="ctr"/>
          <a:lstStyle/>
          <a:p>
            <a:pPr>
              <a:defRPr sz="1000" b="1">
                <a:solidFill>
                  <a:srgbClr val="211F26"/>
                </a:solidFill>
                <a:latin typeface="+mj-lt"/>
                <a:ea typeface="+mj-ea"/>
                <a:cs typeface="+mj-cs"/>
                <a:sym typeface="Calibri"/>
              </a:defRPr>
            </a:pPr>
            <a:endParaRPr/>
          </a:p>
        </p:txBody>
      </p:sp>
      <p:sp>
        <p:nvSpPr>
          <p:cNvPr id="2978"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35" name="Groep 9"/>
          <p:cNvGrpSpPr/>
          <p:nvPr/>
        </p:nvGrpSpPr>
        <p:grpSpPr>
          <a:xfrm>
            <a:off x="2982511" y="-1228655"/>
            <a:ext cx="6226977" cy="490402"/>
            <a:chOff x="0" y="0"/>
            <a:chExt cx="6226976" cy="490400"/>
          </a:xfrm>
        </p:grpSpPr>
        <p:sp>
          <p:nvSpPr>
            <p:cNvPr id="23"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34" name="Groep 8"/>
            <p:cNvGrpSpPr/>
            <p:nvPr/>
          </p:nvGrpSpPr>
          <p:grpSpPr>
            <a:xfrm>
              <a:off x="0" y="0"/>
              <a:ext cx="6226975" cy="211381"/>
              <a:chOff x="0" y="0"/>
              <a:chExt cx="6226974" cy="211380"/>
            </a:xfrm>
          </p:grpSpPr>
          <p:sp>
            <p:nvSpPr>
              <p:cNvPr id="24"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5"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6"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8"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9"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1"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2"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3"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44" name="Group 4"/>
          <p:cNvGrpSpPr/>
          <p:nvPr/>
        </p:nvGrpSpPr>
        <p:grpSpPr>
          <a:xfrm>
            <a:off x="698501" y="5884314"/>
            <a:ext cx="1454912" cy="577167"/>
            <a:chOff x="0" y="0"/>
            <a:chExt cx="1454911" cy="577165"/>
          </a:xfrm>
        </p:grpSpPr>
        <p:sp>
          <p:nvSpPr>
            <p:cNvPr id="36"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37"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8"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9"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0"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41"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2"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3"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45" name="Rechthoek 6"/>
          <p:cNvSpPr/>
          <p:nvPr/>
        </p:nvSpPr>
        <p:spPr>
          <a:xfrm>
            <a:off x="161518" y="119267"/>
            <a:ext cx="11868965" cy="6408281"/>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46" name="Tekstvak 4"/>
          <p:cNvSpPr txBox="1"/>
          <p:nvPr/>
        </p:nvSpPr>
        <p:spPr>
          <a:xfrm>
            <a:off x="34969" y="-662297"/>
            <a:ext cx="12100562" cy="497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Logo (Animatie)</a:t>
            </a:r>
          </a:p>
        </p:txBody>
      </p:sp>
      <p:sp>
        <p:nvSpPr>
          <p:cNvPr id="60" name="Freeform 5"/>
          <p:cNvSpPr/>
          <p:nvPr/>
        </p:nvSpPr>
        <p:spPr>
          <a:xfrm>
            <a:off x="4543471" y="3282713"/>
            <a:ext cx="950757" cy="1038005"/>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8"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8" y="21600"/>
                  <a:pt x="10800" y="21600"/>
                </a:cubicBezTo>
                <a:cubicBezTo>
                  <a:pt x="5062" y="21600"/>
                  <a:pt x="0" y="19096"/>
                  <a:pt x="0" y="13461"/>
                </a:cubicBezTo>
                <a:cubicBezTo>
                  <a:pt x="0" y="0"/>
                  <a:pt x="0" y="0"/>
                  <a:pt x="0" y="0"/>
                </a:cubicBezTo>
                <a:cubicBezTo>
                  <a:pt x="6412" y="0"/>
                  <a:pt x="6412" y="0"/>
                  <a:pt x="6412" y="0"/>
                </a:cubicBezTo>
                <a:cubicBezTo>
                  <a:pt x="6412" y="13148"/>
                  <a:pt x="6412" y="13148"/>
                  <a:pt x="6412" y="13148"/>
                </a:cubicBezTo>
                <a:cubicBezTo>
                  <a:pt x="6412" y="15652"/>
                  <a:pt x="7762" y="17530"/>
                  <a:pt x="10800" y="17530"/>
                </a:cubicBezTo>
                <a:close/>
              </a:path>
            </a:pathLst>
          </a:custGeom>
          <a:solidFill>
            <a:schemeClr val="accent1"/>
          </a:solidFill>
          <a:ln w="12700">
            <a:miter lim="400000"/>
          </a:ln>
        </p:spPr>
        <p:txBody>
          <a:bodyPr lIns="45719" rIns="45719"/>
          <a:lstStyle/>
          <a:p>
            <a:endParaRPr/>
          </a:p>
        </p:txBody>
      </p:sp>
      <p:sp>
        <p:nvSpPr>
          <p:cNvPr id="61" name="Freeform 6"/>
          <p:cNvSpPr/>
          <p:nvPr/>
        </p:nvSpPr>
        <p:spPr>
          <a:xfrm>
            <a:off x="3518892" y="3282713"/>
            <a:ext cx="892593" cy="1008923"/>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a:miter lim="400000"/>
          </a:ln>
        </p:spPr>
        <p:txBody>
          <a:bodyPr lIns="45719" rIns="45719"/>
          <a:lstStyle/>
          <a:p>
            <a:endParaRPr/>
          </a:p>
        </p:txBody>
      </p:sp>
      <p:sp>
        <p:nvSpPr>
          <p:cNvPr id="62" name="Freeform 7"/>
          <p:cNvSpPr/>
          <p:nvPr/>
        </p:nvSpPr>
        <p:spPr>
          <a:xfrm>
            <a:off x="3790419" y="2276031"/>
            <a:ext cx="943961" cy="946283"/>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a:miter lim="400000"/>
          </a:ln>
        </p:spPr>
        <p:txBody>
          <a:bodyPr lIns="45719" rIns="45719"/>
          <a:lstStyle/>
          <a:p>
            <a:endParaRPr/>
          </a:p>
        </p:txBody>
      </p:sp>
      <p:sp>
        <p:nvSpPr>
          <p:cNvPr id="63" name="Freeform 8"/>
          <p:cNvSpPr/>
          <p:nvPr/>
        </p:nvSpPr>
        <p:spPr>
          <a:xfrm>
            <a:off x="6713432" y="3569060"/>
            <a:ext cx="624144" cy="751658"/>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a:miter lim="400000"/>
          </a:ln>
        </p:spPr>
        <p:txBody>
          <a:bodyPr lIns="45719" rIns="45719"/>
          <a:lstStyle/>
          <a:p>
            <a:endParaRPr/>
          </a:p>
        </p:txBody>
      </p:sp>
      <p:sp>
        <p:nvSpPr>
          <p:cNvPr id="64" name="Rectangle 9"/>
          <p:cNvSpPr/>
          <p:nvPr/>
        </p:nvSpPr>
        <p:spPr>
          <a:xfrm>
            <a:off x="7500883" y="3282713"/>
            <a:ext cx="118566" cy="1008922"/>
          </a:xfrm>
          <a:prstGeom prst="rect">
            <a:avLst/>
          </a:prstGeom>
          <a:solidFill>
            <a:srgbClr val="000000"/>
          </a:solidFill>
          <a:ln w="12700">
            <a:miter lim="400000"/>
          </a:ln>
        </p:spPr>
        <p:txBody>
          <a:bodyPr lIns="45719" rIns="45719"/>
          <a:lstStyle/>
          <a:p>
            <a:endParaRPr/>
          </a:p>
        </p:txBody>
      </p:sp>
      <p:sp>
        <p:nvSpPr>
          <p:cNvPr id="65" name="Freeform 10"/>
          <p:cNvSpPr/>
          <p:nvPr/>
        </p:nvSpPr>
        <p:spPr>
          <a:xfrm>
            <a:off x="7767094" y="3269291"/>
            <a:ext cx="447416" cy="102234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a:miter lim="400000"/>
          </a:ln>
        </p:spPr>
        <p:txBody>
          <a:bodyPr lIns="45719" rIns="45719"/>
          <a:lstStyle/>
          <a:p>
            <a:endParaRPr/>
          </a:p>
        </p:txBody>
      </p:sp>
      <p:sp>
        <p:nvSpPr>
          <p:cNvPr id="66" name="Freeform 11"/>
          <p:cNvSpPr/>
          <p:nvPr/>
        </p:nvSpPr>
        <p:spPr>
          <a:xfrm>
            <a:off x="8272673" y="3403515"/>
            <a:ext cx="400437" cy="917202"/>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a:miter lim="400000"/>
          </a:ln>
        </p:spPr>
        <p:txBody>
          <a:bodyPr lIns="45719" rIns="45719"/>
          <a:lstStyle/>
          <a:p>
            <a:endParaRPr/>
          </a:p>
        </p:txBody>
      </p:sp>
      <p:sp>
        <p:nvSpPr>
          <p:cNvPr id="67" name="Freeform 12"/>
          <p:cNvSpPr/>
          <p:nvPr/>
        </p:nvSpPr>
        <p:spPr>
          <a:xfrm>
            <a:off x="5776098" y="3282713"/>
            <a:ext cx="803111" cy="100892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a:miter lim="400000"/>
          </a:ln>
        </p:spPr>
        <p:txBody>
          <a:bodyPr lIns="45719" rIns="45719"/>
          <a:lstStyle/>
          <a:p>
            <a:endParaRPr/>
          </a:p>
        </p:txBody>
      </p:sp>
      <p:sp>
        <p:nvSpPr>
          <p:cNvPr id="68" name="Title Text"/>
          <p:cNvSpPr txBox="1">
            <a:spLocks noGrp="1"/>
          </p:cNvSpPr>
          <p:nvPr>
            <p:ph type="title"/>
          </p:nvPr>
        </p:nvSpPr>
        <p:spPr>
          <a:xfrm>
            <a:off x="609600" y="274637"/>
            <a:ext cx="10972800" cy="1325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Title Text</a:t>
            </a:r>
          </a:p>
        </p:txBody>
      </p:sp>
      <p:sp>
        <p:nvSpPr>
          <p:cNvPr id="69"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70" name="Slide Number"/>
          <p:cNvSpPr txBox="1">
            <a:spLocks noGrp="1"/>
          </p:cNvSpPr>
          <p:nvPr>
            <p:ph type="sldNum" sz="quarter" idx="2"/>
          </p:nvPr>
        </p:nvSpPr>
        <p:spPr>
          <a:xfrm>
            <a:off x="5892800" y="6172200"/>
            <a:ext cx="2844800" cy="368301"/>
          </a:xfrm>
          <a:prstGeom prst="rect">
            <a:avLst/>
          </a:prstGeom>
          <a:ln w="12700">
            <a:miter lim="400000"/>
          </a:ln>
        </p:spPr>
        <p:txBody>
          <a:bodyPr wrap="none" lIns="0" tIns="0" rIns="0" bIns="0" anchor="ctr">
            <a:spAutoFit/>
          </a:bodyPr>
          <a:lstStyle>
            <a:lvl1pPr algn="r">
              <a:defRPr sz="1200">
                <a:solidFill>
                  <a:srgbClr val="A6A6A6"/>
                </a:solidFill>
              </a:defRPr>
            </a:lvl1pPr>
          </a:lstStyle>
          <a:p>
            <a:fld id="{86CB4B4D-7CA3-9044-876B-883B54F8677D}" type="slidenum">
              <a:t>‹nr.›</a:t>
            </a:fld>
            <a:endParaRPr/>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68" r:id="rId3"/>
    <p:sldLayoutId id="2147483669" r:id="rId4"/>
  </p:sldLayoutIdLst>
  <p:transition spd="med"/>
  <p:hf hdr="0" dt="0"/>
  <p:txStyles>
    <p:title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p:titleStyle>
    <p:bodyStyle>
      <a:lvl1pPr marL="263525" marR="0" indent="-2635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eaLnBrk="1" latinLnBrk="0" hangingPunct="1">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p:bodyStyle>
    <p:otherStyle>
      <a:lvl1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4572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9144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13716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18288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22860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27432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32004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36576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51.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svg"/><Relationship Id="rId18" Type="http://schemas.openxmlformats.org/officeDocument/2006/relationships/image" Target="../media/image20.svg"/><Relationship Id="rId3" Type="http://schemas.openxmlformats.org/officeDocument/2006/relationships/image" Target="../media/image6.png"/><Relationship Id="rId7" Type="http://schemas.openxmlformats.org/officeDocument/2006/relationships/image" Target="../media/image10.svg"/><Relationship Id="rId12" Type="http://schemas.openxmlformats.org/officeDocument/2006/relationships/image" Target="../media/image15.png"/><Relationship Id="rId17" Type="http://schemas.openxmlformats.org/officeDocument/2006/relationships/image" Target="../media/image19.png"/><Relationship Id="rId2" Type="http://schemas.openxmlformats.org/officeDocument/2006/relationships/notesSlide" Target="../notesSlides/notesSlide3.xml"/><Relationship Id="rId16" Type="http://schemas.microsoft.com/office/2007/relationships/hdphoto" Target="../media/hdphoto1.wdp"/><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13" Type="http://schemas.microsoft.com/office/2007/relationships/hdphoto" Target="../media/hdphoto1.wdp"/><Relationship Id="rId18" Type="http://schemas.openxmlformats.org/officeDocument/2006/relationships/image" Target="../media/image25.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4.png"/><Relationship Id="rId2" Type="http://schemas.openxmlformats.org/officeDocument/2006/relationships/notesSlide" Target="../notesSlides/notesSlide4.xml"/><Relationship Id="rId16" Type="http://schemas.openxmlformats.org/officeDocument/2006/relationships/image" Target="../media/image23.svg"/><Relationship Id="rId20"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jpeg"/><Relationship Id="rId15" Type="http://schemas.openxmlformats.org/officeDocument/2006/relationships/image" Target="../media/image22.png"/><Relationship Id="rId10" Type="http://schemas.openxmlformats.org/officeDocument/2006/relationships/image" Target="../media/image16.svg"/><Relationship Id="rId19" Type="http://schemas.openxmlformats.org/officeDocument/2006/relationships/image" Target="../media/image26.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1.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30.png"/><Relationship Id="rId3" Type="http://schemas.openxmlformats.org/officeDocument/2006/relationships/image" Target="../media/image18.png"/><Relationship Id="rId7" Type="http://schemas.openxmlformats.org/officeDocument/2006/relationships/image" Target="../media/image28.jpeg"/><Relationship Id="rId12" Type="http://schemas.openxmlformats.org/officeDocument/2006/relationships/image" Target="../media/image10.svg"/><Relationship Id="rId2" Type="http://schemas.openxmlformats.org/officeDocument/2006/relationships/notesSlide" Target="../notesSlides/notesSlide5.xml"/><Relationship Id="rId16" Type="http://schemas.microsoft.com/office/2007/relationships/hdphoto" Target="../media/hdphoto3.wdp"/><Relationship Id="rId1" Type="http://schemas.openxmlformats.org/officeDocument/2006/relationships/slideLayout" Target="../slideLayouts/slideLayout2.xml"/><Relationship Id="rId6" Type="http://schemas.openxmlformats.org/officeDocument/2006/relationships/image" Target="../media/image14.svg"/><Relationship Id="rId11" Type="http://schemas.openxmlformats.org/officeDocument/2006/relationships/image" Target="../media/image9.png"/><Relationship Id="rId5" Type="http://schemas.openxmlformats.org/officeDocument/2006/relationships/image" Target="../media/image13.png"/><Relationship Id="rId15" Type="http://schemas.openxmlformats.org/officeDocument/2006/relationships/image" Target="../media/image31.png"/><Relationship Id="rId10" Type="http://schemas.microsoft.com/office/2007/relationships/hdphoto" Target="../media/hdphoto2.wdp"/><Relationship Id="rId4" Type="http://schemas.microsoft.com/office/2007/relationships/hdphoto" Target="../media/hdphoto1.wdp"/><Relationship Id="rId9" Type="http://schemas.openxmlformats.org/officeDocument/2006/relationships/image" Target="../media/image29.png"/><Relationship Id="rId14" Type="http://schemas.openxmlformats.org/officeDocument/2006/relationships/image" Target="../media/image150.png"/></Relationships>
</file>

<file path=ppt/slides/_rels/slide6.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8.png"/><Relationship Id="rId3" Type="http://schemas.openxmlformats.org/officeDocument/2006/relationships/image" Target="../media/image32.jpeg"/><Relationship Id="rId7" Type="http://schemas.openxmlformats.org/officeDocument/2006/relationships/image" Target="../media/image10.svg"/><Relationship Id="rId12" Type="http://schemas.openxmlformats.org/officeDocument/2006/relationships/image" Target="../media/image14.svg"/><Relationship Id="rId17" Type="http://schemas.openxmlformats.org/officeDocument/2006/relationships/image" Target="../media/image28.jpeg"/><Relationship Id="rId2" Type="http://schemas.openxmlformats.org/officeDocument/2006/relationships/notesSlide" Target="../notesSlides/notesSlide6.xml"/><Relationship Id="rId16" Type="http://schemas.microsoft.com/office/2007/relationships/hdphoto" Target="../media/hdphoto3.wdp"/><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3.png"/><Relationship Id="rId5" Type="http://schemas.openxmlformats.org/officeDocument/2006/relationships/image" Target="../media/image12.png"/><Relationship Id="rId15" Type="http://schemas.openxmlformats.org/officeDocument/2006/relationships/image" Target="../media/image31.png"/><Relationship Id="rId10" Type="http://schemas.microsoft.com/office/2007/relationships/hdphoto" Target="../media/hdphoto2.wdp"/><Relationship Id="rId4" Type="http://schemas.openxmlformats.org/officeDocument/2006/relationships/image" Target="../media/image30.png"/><Relationship Id="rId9" Type="http://schemas.openxmlformats.org/officeDocument/2006/relationships/image" Target="../media/image29.png"/><Relationship Id="rId1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png"/><Relationship Id="rId7" Type="http://schemas.openxmlformats.org/officeDocument/2006/relationships/image" Target="../media/image39.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 Id="rId9" Type="http://schemas.openxmlformats.org/officeDocument/2006/relationships/image" Target="../media/image41.jpe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42.jpeg"/><Relationship Id="rId7" Type="http://schemas.openxmlformats.org/officeDocument/2006/relationships/image" Target="../media/image310.png"/><Relationship Id="rId12" Type="http://schemas.openxmlformats.org/officeDocument/2006/relationships/image" Target="../media/image47.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00.png"/><Relationship Id="rId11" Type="http://schemas.openxmlformats.org/officeDocument/2006/relationships/image" Target="../media/image46.jpeg"/><Relationship Id="rId5" Type="http://schemas.openxmlformats.org/officeDocument/2006/relationships/image" Target="../media/image290.png"/><Relationship Id="rId10" Type="http://schemas.openxmlformats.org/officeDocument/2006/relationships/image" Target="../media/image45.jpeg"/><Relationship Id="rId4" Type="http://schemas.openxmlformats.org/officeDocument/2006/relationships/image" Target="../media/image43.jpeg"/><Relationship Id="rId9" Type="http://schemas.openxmlformats.org/officeDocument/2006/relationships/image" Target="../media/image4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descr="Afbeelding met tekst, schermopname, diagram, Rechthoek&#10;&#10;Automatisch gegenereerde beschrijving">
            <a:extLst>
              <a:ext uri="{FF2B5EF4-FFF2-40B4-BE49-F238E27FC236}">
                <a16:creationId xmlns:a16="http://schemas.microsoft.com/office/drawing/2014/main" id="{DC0FE0B3-30BC-32ED-0170-4EA76562ED85}"/>
              </a:ext>
            </a:extLst>
          </p:cNvPr>
          <p:cNvPicPr>
            <a:picLocks noChangeAspect="1"/>
          </p:cNvPicPr>
          <p:nvPr/>
        </p:nvPicPr>
        <p:blipFill>
          <a:blip r:embed="rId3" cstate="print">
            <a:alphaModFix amt="35000"/>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47262" y="-318341"/>
            <a:ext cx="14910864" cy="9444132"/>
          </a:xfrm>
          <a:prstGeom prst="rect">
            <a:avLst/>
          </a:prstGeom>
        </p:spPr>
      </p:pic>
      <p:sp>
        <p:nvSpPr>
          <p:cNvPr id="2" name="Title 1"/>
          <p:cNvSpPr>
            <a:spLocks noGrp="1"/>
          </p:cNvSpPr>
          <p:nvPr>
            <p:ph type="title"/>
          </p:nvPr>
        </p:nvSpPr>
        <p:spPr>
          <a:xfrm>
            <a:off x="468721" y="2480819"/>
            <a:ext cx="10775071" cy="1164219"/>
          </a:xfrm>
        </p:spPr>
        <p:txBody>
          <a:bodyPr>
            <a:noAutofit/>
          </a:bodyPr>
          <a:lstStyle/>
          <a:p>
            <a:pPr algn="ctr"/>
            <a:r>
              <a:rPr lang="nl-NL" sz="4000" dirty="0" err="1"/>
              <a:t>Modeling</a:t>
            </a:r>
            <a:r>
              <a:rPr lang="nl-NL" sz="4000" dirty="0"/>
              <a:t>, Design, Analysis, and Control of a Spot Market </a:t>
            </a:r>
            <a:r>
              <a:rPr lang="nl-NL" sz="4000" dirty="0" err="1"/>
              <a:t>for</a:t>
            </a:r>
            <a:r>
              <a:rPr lang="nl-NL" sz="4000" dirty="0"/>
              <a:t> </a:t>
            </a:r>
            <a:r>
              <a:rPr lang="nl-NL" sz="4000" dirty="0" err="1"/>
              <a:t>Hydrogen</a:t>
            </a:r>
            <a:br>
              <a:rPr lang="nl-NL" sz="4000" dirty="0"/>
            </a:br>
            <a:endParaRPr lang="en-US" sz="4000" dirty="0"/>
          </a:p>
        </p:txBody>
      </p:sp>
      <p:sp>
        <p:nvSpPr>
          <p:cNvPr id="3152" name="Ondertitel 23"/>
          <p:cNvSpPr txBox="1">
            <a:spLocks noGrp="1"/>
          </p:cNvSpPr>
          <p:nvPr>
            <p:ph type="body" sz="quarter" idx="4294967295"/>
          </p:nvPr>
        </p:nvSpPr>
        <p:spPr>
          <a:xfrm>
            <a:off x="4587250" y="4604430"/>
            <a:ext cx="2538012" cy="249238"/>
          </a:xfrm>
          <a:prstGeom prst="rect">
            <a:avLst/>
          </a:prstGeom>
        </p:spPr>
        <p:txBody>
          <a:bodyPr/>
          <a:lstStyle/>
          <a:p>
            <a:pPr marL="0" indent="0" algn="ctr">
              <a:buNone/>
            </a:pPr>
            <a:r>
              <a:rPr lang="en-GB" dirty="0"/>
              <a:t>Pien van den Berkmortel</a:t>
            </a:r>
            <a:br>
              <a:rPr lang="en-GB" dirty="0"/>
            </a:br>
            <a:br>
              <a:rPr lang="en-GB" dirty="0"/>
            </a:br>
            <a:r>
              <a:rPr lang="en-GB" dirty="0"/>
              <a:t>03-07-2024</a:t>
            </a:r>
            <a:br>
              <a:rPr lang="en-GB" dirty="0"/>
            </a:br>
            <a:br>
              <a:rPr lang="en-GB" dirty="0"/>
            </a:br>
            <a:endParaRPr dirty="0"/>
          </a:p>
        </p:txBody>
      </p:sp>
      <p:sp>
        <p:nvSpPr>
          <p:cNvPr id="3154" name="Tijdelijke aanduiding voor tekst 42"/>
          <p:cNvSpPr>
            <a:spLocks noGrp="1"/>
          </p:cNvSpPr>
          <p:nvPr>
            <p:ph type="body" idx="4294967295"/>
          </p:nvPr>
        </p:nvSpPr>
        <p:spPr>
          <a:xfrm>
            <a:off x="0" y="5378450"/>
            <a:ext cx="1454150" cy="635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25000" lnSpcReduction="20000"/>
          </a:bodyPr>
          <a:lstStyle/>
          <a:p>
            <a:r>
              <a:t> </a:t>
            </a:r>
          </a:p>
        </p:txBody>
      </p:sp>
      <p:sp>
        <p:nvSpPr>
          <p:cNvPr id="9" name="Title 1"/>
          <p:cNvSpPr txBox="1">
            <a:spLocks/>
          </p:cNvSpPr>
          <p:nvPr/>
        </p:nvSpPr>
        <p:spPr>
          <a:xfrm>
            <a:off x="76200" y="2938599"/>
            <a:ext cx="10775071" cy="49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pPr algn="ctr" hangingPunct="1"/>
            <a:endParaRPr lang="en-US" sz="2000" dirty="0">
              <a:solidFill>
                <a:schemeClr val="tx2"/>
              </a:solidFill>
            </a:endParaRPr>
          </a:p>
        </p:txBody>
      </p:sp>
      <p:sp>
        <p:nvSpPr>
          <p:cNvPr id="5" name="Tijdelijke aanduiding voor dianummer 4">
            <a:extLst>
              <a:ext uri="{FF2B5EF4-FFF2-40B4-BE49-F238E27FC236}">
                <a16:creationId xmlns:a16="http://schemas.microsoft.com/office/drawing/2014/main" id="{E38BF840-00EF-1AF5-0FA6-6586BF4712F8}"/>
              </a:ext>
            </a:extLst>
          </p:cNvPr>
          <p:cNvSpPr>
            <a:spLocks noGrp="1"/>
          </p:cNvSpPr>
          <p:nvPr>
            <p:ph type="sldNum" sz="quarter" idx="2"/>
          </p:nvPr>
        </p:nvSpPr>
        <p:spPr/>
        <p:txBody>
          <a:bodyPr/>
          <a:lstStyle/>
          <a:p>
            <a:fld id="{86CB4B4D-7CA3-9044-876B-883B54F8677D}" type="slidenum">
              <a:rPr lang="nl-NL" smtClean="0"/>
              <a:t>1</a:t>
            </a:fld>
            <a:endParaRPr lang="nl-NL"/>
          </a:p>
        </p:txBody>
      </p:sp>
      <p:sp>
        <p:nvSpPr>
          <p:cNvPr id="6" name="Tekstvak 5">
            <a:extLst>
              <a:ext uri="{FF2B5EF4-FFF2-40B4-BE49-F238E27FC236}">
                <a16:creationId xmlns:a16="http://schemas.microsoft.com/office/drawing/2014/main" id="{A7640B6F-ACD5-4159-6D85-C996106DE8F9}"/>
              </a:ext>
            </a:extLst>
          </p:cNvPr>
          <p:cNvSpPr txBox="1"/>
          <p:nvPr/>
        </p:nvSpPr>
        <p:spPr>
          <a:xfrm>
            <a:off x="3848100" y="3704535"/>
            <a:ext cx="44958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nl-NL" sz="1800" dirty="0"/>
              <a:t>An Application of </a:t>
            </a:r>
            <a:r>
              <a:rPr lang="nl-NL" sz="1800" dirty="0" err="1"/>
              <a:t>Economic</a:t>
            </a:r>
            <a:r>
              <a:rPr lang="nl-NL" sz="1800" dirty="0"/>
              <a:t> Circuit </a:t>
            </a:r>
            <a:r>
              <a:rPr lang="nl-NL" sz="1800" dirty="0" err="1"/>
              <a:t>Theory</a:t>
            </a:r>
            <a:endParaRPr lang="nl-NL"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Afbeelding 87" descr="Afbeelding met tekst, schermopname, diagram, Plan&#10;&#10;Automatisch gegenereerde beschrijving">
            <a:extLst>
              <a:ext uri="{FF2B5EF4-FFF2-40B4-BE49-F238E27FC236}">
                <a16:creationId xmlns:a16="http://schemas.microsoft.com/office/drawing/2014/main" id="{A5144853-00C0-47F8-A366-A36005A3B9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26237" y="1298575"/>
            <a:ext cx="8811166" cy="4831200"/>
          </a:xfrm>
          <a:prstGeom prst="rect">
            <a:avLst/>
          </a:prstGeom>
        </p:spPr>
      </p:pic>
      <p:sp>
        <p:nvSpPr>
          <p:cNvPr id="2" name="Titel 1">
            <a:extLst>
              <a:ext uri="{FF2B5EF4-FFF2-40B4-BE49-F238E27FC236}">
                <a16:creationId xmlns:a16="http://schemas.microsoft.com/office/drawing/2014/main" id="{7A985089-1F0F-101C-DF90-6A430983594B}"/>
              </a:ext>
            </a:extLst>
          </p:cNvPr>
          <p:cNvSpPr>
            <a:spLocks noGrp="1"/>
          </p:cNvSpPr>
          <p:nvPr>
            <p:ph type="title"/>
          </p:nvPr>
        </p:nvSpPr>
        <p:spPr/>
        <p:txBody>
          <a:bodyPr>
            <a:normAutofit/>
          </a:bodyPr>
          <a:lstStyle/>
          <a:p>
            <a:r>
              <a:rPr lang="nl-NL" dirty="0" err="1"/>
              <a:t>Dynamic</a:t>
            </a:r>
            <a:r>
              <a:rPr lang="nl-NL" dirty="0"/>
              <a:t> Scenario Analysis: </a:t>
            </a:r>
            <a:r>
              <a:rPr lang="nl-NL" dirty="0" err="1"/>
              <a:t>Regulatory</a:t>
            </a:r>
            <a:r>
              <a:rPr lang="nl-NL" dirty="0"/>
              <a:t> </a:t>
            </a:r>
            <a:r>
              <a:rPr lang="nl-NL" dirty="0" err="1"/>
              <a:t>Intervention</a:t>
            </a:r>
            <a:endParaRPr lang="nl-NL" dirty="0"/>
          </a:p>
        </p:txBody>
      </p:sp>
      <p:sp>
        <p:nvSpPr>
          <p:cNvPr id="3" name="Tijdelijke aanduiding voor dianummer 2">
            <a:extLst>
              <a:ext uri="{FF2B5EF4-FFF2-40B4-BE49-F238E27FC236}">
                <a16:creationId xmlns:a16="http://schemas.microsoft.com/office/drawing/2014/main" id="{E9E02C62-A1F3-1413-F200-D4917B15177B}"/>
              </a:ext>
            </a:extLst>
          </p:cNvPr>
          <p:cNvSpPr>
            <a:spLocks noGrp="1"/>
          </p:cNvSpPr>
          <p:nvPr>
            <p:ph type="sldNum" sz="quarter" idx="2"/>
          </p:nvPr>
        </p:nvSpPr>
        <p:spPr/>
        <p:txBody>
          <a:bodyPr/>
          <a:lstStyle/>
          <a:p>
            <a:fld id="{86CB4B4D-7CA3-9044-876B-883B54F8677D}" type="slidenum">
              <a:rPr lang="nl-NL" smtClean="0"/>
              <a:t>10</a:t>
            </a:fld>
            <a:endParaRPr lang="nl-NL"/>
          </a:p>
        </p:txBody>
      </p:sp>
      <p:pic>
        <p:nvPicPr>
          <p:cNvPr id="21" name="Afbeelding 20" descr="Afbeelding met tekst, lijn, schermopname, Parallel&#10;&#10;Automatisch gegenereerde beschrijving">
            <a:extLst>
              <a:ext uri="{FF2B5EF4-FFF2-40B4-BE49-F238E27FC236}">
                <a16:creationId xmlns:a16="http://schemas.microsoft.com/office/drawing/2014/main" id="{C1B93346-124C-6002-96F6-5F95E5DC39C2}"/>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46972" y="3250809"/>
            <a:ext cx="2408666" cy="1603510"/>
          </a:xfrm>
          <a:prstGeom prst="rect">
            <a:avLst/>
          </a:prstGeom>
        </p:spPr>
      </p:pic>
      <p:cxnSp>
        <p:nvCxnSpPr>
          <p:cNvPr id="50" name="Rechte verbindingslijn met pijl 49">
            <a:extLst>
              <a:ext uri="{FF2B5EF4-FFF2-40B4-BE49-F238E27FC236}">
                <a16:creationId xmlns:a16="http://schemas.microsoft.com/office/drawing/2014/main" id="{96D176EB-7F8E-9FFA-E4BE-BA601FA393E7}"/>
              </a:ext>
            </a:extLst>
          </p:cNvPr>
          <p:cNvCxnSpPr>
            <a:cxnSpLocks/>
          </p:cNvCxnSpPr>
          <p:nvPr/>
        </p:nvCxnSpPr>
        <p:spPr>
          <a:xfrm>
            <a:off x="2695575" y="4055281"/>
            <a:ext cx="430662" cy="0"/>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89" name="Rechthoek 88">
            <a:extLst>
              <a:ext uri="{FF2B5EF4-FFF2-40B4-BE49-F238E27FC236}">
                <a16:creationId xmlns:a16="http://schemas.microsoft.com/office/drawing/2014/main" id="{4909A824-25E3-85A4-F21A-20389F49929A}"/>
              </a:ext>
            </a:extLst>
          </p:cNvPr>
          <p:cNvSpPr/>
          <p:nvPr/>
        </p:nvSpPr>
        <p:spPr>
          <a:xfrm rot="2653124">
            <a:off x="3447122" y="3986885"/>
            <a:ext cx="140400" cy="140400"/>
          </a:xfrm>
          <a:prstGeom prst="rect">
            <a:avLst/>
          </a:prstGeom>
          <a:noFill/>
          <a:ln w="1905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nvGrpSpPr>
          <p:cNvPr id="90" name="Groep 89">
            <a:extLst>
              <a:ext uri="{FF2B5EF4-FFF2-40B4-BE49-F238E27FC236}">
                <a16:creationId xmlns:a16="http://schemas.microsoft.com/office/drawing/2014/main" id="{B35A8E05-CDB0-ED59-EDDD-D3D5C73753D9}"/>
              </a:ext>
            </a:extLst>
          </p:cNvPr>
          <p:cNvGrpSpPr/>
          <p:nvPr/>
        </p:nvGrpSpPr>
        <p:grpSpPr>
          <a:xfrm>
            <a:off x="6052772" y="1332901"/>
            <a:ext cx="287597" cy="276997"/>
            <a:chOff x="3880170" y="2572139"/>
            <a:chExt cx="363190" cy="349804"/>
          </a:xfrm>
        </p:grpSpPr>
        <p:grpSp>
          <p:nvGrpSpPr>
            <p:cNvPr id="91" name="Groep 90">
              <a:extLst>
                <a:ext uri="{FF2B5EF4-FFF2-40B4-BE49-F238E27FC236}">
                  <a16:creationId xmlns:a16="http://schemas.microsoft.com/office/drawing/2014/main" id="{38862BB1-319D-CD91-DDF5-E0C5FEC8B98F}"/>
                </a:ext>
              </a:extLst>
            </p:cNvPr>
            <p:cNvGrpSpPr/>
            <p:nvPr/>
          </p:nvGrpSpPr>
          <p:grpSpPr>
            <a:xfrm>
              <a:off x="3900832" y="2572139"/>
              <a:ext cx="324000" cy="349804"/>
              <a:chOff x="11611752" y="1775946"/>
              <a:chExt cx="324000" cy="349804"/>
            </a:xfrm>
          </p:grpSpPr>
          <p:sp>
            <p:nvSpPr>
              <p:cNvPr id="94" name="Rechthoek 93">
                <a:extLst>
                  <a:ext uri="{FF2B5EF4-FFF2-40B4-BE49-F238E27FC236}">
                    <a16:creationId xmlns:a16="http://schemas.microsoft.com/office/drawing/2014/main" id="{C0EED3BC-50A5-E7B0-7E76-3F8DB7D644C4}"/>
                  </a:ext>
                </a:extLst>
              </p:cNvPr>
              <p:cNvSpPr/>
              <p:nvPr/>
            </p:nvSpPr>
            <p:spPr>
              <a:xfrm>
                <a:off x="11611752" y="1789068"/>
                <a:ext cx="324000" cy="324339"/>
              </a:xfrm>
              <a:prstGeom prst="rect">
                <a:avLst/>
              </a:prstGeom>
              <a:solidFill>
                <a:srgbClr val="FFFFFF"/>
              </a:solidFill>
              <a:ln w="952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95" name="Ovaal 94">
                <a:extLst>
                  <a:ext uri="{FF2B5EF4-FFF2-40B4-BE49-F238E27FC236}">
                    <a16:creationId xmlns:a16="http://schemas.microsoft.com/office/drawing/2014/main" id="{138F6D28-6334-7C62-CB04-9B81459D805A}"/>
                  </a:ext>
                </a:extLst>
              </p:cNvPr>
              <p:cNvSpPr/>
              <p:nvPr/>
            </p:nvSpPr>
            <p:spPr>
              <a:xfrm>
                <a:off x="11645090" y="1823005"/>
                <a:ext cx="257325" cy="256465"/>
              </a:xfrm>
              <a:prstGeom prst="ellipse">
                <a:avLst/>
              </a:prstGeom>
              <a:solidFill>
                <a:srgbClr val="FFFFFF"/>
              </a:solidFill>
              <a:ln w="952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96" name="Tekstvak 95">
                <a:extLst>
                  <a:ext uri="{FF2B5EF4-FFF2-40B4-BE49-F238E27FC236}">
                    <a16:creationId xmlns:a16="http://schemas.microsoft.com/office/drawing/2014/main" id="{76436E89-E41D-71F0-F3E4-BA1F4022DB46}"/>
                  </a:ext>
                </a:extLst>
              </p:cNvPr>
              <p:cNvSpPr txBox="1"/>
              <p:nvPr/>
            </p:nvSpPr>
            <p:spPr>
              <a:xfrm>
                <a:off x="11653443" y="1775946"/>
                <a:ext cx="246157" cy="3498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a:ln>
                      <a:noFill/>
                    </a:ln>
                    <a:solidFill>
                      <a:srgbClr val="000000"/>
                    </a:solidFill>
                    <a:effectLst/>
                    <a:uFillTx/>
                    <a:latin typeface="Arial"/>
                    <a:ea typeface="Arial"/>
                    <a:cs typeface="Arial"/>
                    <a:sym typeface="Arial"/>
                  </a:rPr>
                  <a:t>A</a:t>
                </a:r>
              </a:p>
            </p:txBody>
          </p:sp>
        </p:grpSp>
        <p:sp>
          <p:nvSpPr>
            <p:cNvPr id="92" name="Ovaal 91">
              <a:extLst>
                <a:ext uri="{FF2B5EF4-FFF2-40B4-BE49-F238E27FC236}">
                  <a16:creationId xmlns:a16="http://schemas.microsoft.com/office/drawing/2014/main" id="{89CB4406-6447-06B6-EB3B-C7856A179F31}"/>
                </a:ext>
              </a:extLst>
            </p:cNvPr>
            <p:cNvSpPr/>
            <p:nvPr/>
          </p:nvSpPr>
          <p:spPr>
            <a:xfrm>
              <a:off x="3880170" y="2720430"/>
              <a:ext cx="36000" cy="36000"/>
            </a:xfrm>
            <a:prstGeom prst="ellipse">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93" name="Ovaal 92">
              <a:extLst>
                <a:ext uri="{FF2B5EF4-FFF2-40B4-BE49-F238E27FC236}">
                  <a16:creationId xmlns:a16="http://schemas.microsoft.com/office/drawing/2014/main" id="{6E195D20-BAD1-7903-144E-4C3E54B31FA4}"/>
                </a:ext>
              </a:extLst>
            </p:cNvPr>
            <p:cNvSpPr/>
            <p:nvPr/>
          </p:nvSpPr>
          <p:spPr>
            <a:xfrm>
              <a:off x="4207360" y="2720430"/>
              <a:ext cx="36000" cy="36000"/>
            </a:xfrm>
            <a:prstGeom prst="ellipse">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grpSp>
        <p:nvGrpSpPr>
          <p:cNvPr id="97" name="Groep 96">
            <a:extLst>
              <a:ext uri="{FF2B5EF4-FFF2-40B4-BE49-F238E27FC236}">
                <a16:creationId xmlns:a16="http://schemas.microsoft.com/office/drawing/2014/main" id="{9AB70E23-873A-1C2D-B90C-A4507520AE0E}"/>
              </a:ext>
            </a:extLst>
          </p:cNvPr>
          <p:cNvGrpSpPr/>
          <p:nvPr/>
        </p:nvGrpSpPr>
        <p:grpSpPr>
          <a:xfrm>
            <a:off x="6052772" y="2481616"/>
            <a:ext cx="287597" cy="276997"/>
            <a:chOff x="3880170" y="2572139"/>
            <a:chExt cx="363190" cy="349804"/>
          </a:xfrm>
        </p:grpSpPr>
        <p:grpSp>
          <p:nvGrpSpPr>
            <p:cNvPr id="98" name="Groep 97">
              <a:extLst>
                <a:ext uri="{FF2B5EF4-FFF2-40B4-BE49-F238E27FC236}">
                  <a16:creationId xmlns:a16="http://schemas.microsoft.com/office/drawing/2014/main" id="{1A415663-44E1-4FA4-8DE1-BB4B5E4A2AF3}"/>
                </a:ext>
              </a:extLst>
            </p:cNvPr>
            <p:cNvGrpSpPr/>
            <p:nvPr/>
          </p:nvGrpSpPr>
          <p:grpSpPr>
            <a:xfrm>
              <a:off x="3900832" y="2572139"/>
              <a:ext cx="324000" cy="349804"/>
              <a:chOff x="11611752" y="1775946"/>
              <a:chExt cx="324000" cy="349804"/>
            </a:xfrm>
          </p:grpSpPr>
          <p:sp>
            <p:nvSpPr>
              <p:cNvPr id="101" name="Rechthoek 100">
                <a:extLst>
                  <a:ext uri="{FF2B5EF4-FFF2-40B4-BE49-F238E27FC236}">
                    <a16:creationId xmlns:a16="http://schemas.microsoft.com/office/drawing/2014/main" id="{AB53F8FC-9D7F-A477-229E-B58911619CC2}"/>
                  </a:ext>
                </a:extLst>
              </p:cNvPr>
              <p:cNvSpPr/>
              <p:nvPr/>
            </p:nvSpPr>
            <p:spPr>
              <a:xfrm>
                <a:off x="11611752" y="1789068"/>
                <a:ext cx="324000" cy="324339"/>
              </a:xfrm>
              <a:prstGeom prst="rect">
                <a:avLst/>
              </a:prstGeom>
              <a:solidFill>
                <a:srgbClr val="FFFFFF"/>
              </a:solidFill>
              <a:ln w="952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102" name="Ovaal 101">
                <a:extLst>
                  <a:ext uri="{FF2B5EF4-FFF2-40B4-BE49-F238E27FC236}">
                    <a16:creationId xmlns:a16="http://schemas.microsoft.com/office/drawing/2014/main" id="{252A34F0-0F62-F7F2-0E22-7272700DEA77}"/>
                  </a:ext>
                </a:extLst>
              </p:cNvPr>
              <p:cNvSpPr/>
              <p:nvPr/>
            </p:nvSpPr>
            <p:spPr>
              <a:xfrm>
                <a:off x="11645090" y="1823005"/>
                <a:ext cx="257325" cy="256465"/>
              </a:xfrm>
              <a:prstGeom prst="ellipse">
                <a:avLst/>
              </a:prstGeom>
              <a:solidFill>
                <a:srgbClr val="FFFFFF"/>
              </a:solidFill>
              <a:ln w="952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103" name="Tekstvak 102">
                <a:extLst>
                  <a:ext uri="{FF2B5EF4-FFF2-40B4-BE49-F238E27FC236}">
                    <a16:creationId xmlns:a16="http://schemas.microsoft.com/office/drawing/2014/main" id="{7105BDA9-98C7-EE77-3000-2C9F84E08370}"/>
                  </a:ext>
                </a:extLst>
              </p:cNvPr>
              <p:cNvSpPr txBox="1"/>
              <p:nvPr/>
            </p:nvSpPr>
            <p:spPr>
              <a:xfrm>
                <a:off x="11653443" y="1775946"/>
                <a:ext cx="246157" cy="3498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a:ln>
                      <a:noFill/>
                    </a:ln>
                    <a:solidFill>
                      <a:srgbClr val="000000"/>
                    </a:solidFill>
                    <a:effectLst/>
                    <a:uFillTx/>
                    <a:latin typeface="Arial"/>
                    <a:ea typeface="Arial"/>
                    <a:cs typeface="Arial"/>
                    <a:sym typeface="Arial"/>
                  </a:rPr>
                  <a:t>A</a:t>
                </a:r>
              </a:p>
            </p:txBody>
          </p:sp>
        </p:grpSp>
        <p:sp>
          <p:nvSpPr>
            <p:cNvPr id="99" name="Ovaal 98">
              <a:extLst>
                <a:ext uri="{FF2B5EF4-FFF2-40B4-BE49-F238E27FC236}">
                  <a16:creationId xmlns:a16="http://schemas.microsoft.com/office/drawing/2014/main" id="{1D7DD809-EF8C-F525-942B-BD105BDCF85C}"/>
                </a:ext>
              </a:extLst>
            </p:cNvPr>
            <p:cNvSpPr/>
            <p:nvPr/>
          </p:nvSpPr>
          <p:spPr>
            <a:xfrm>
              <a:off x="3880170" y="2720430"/>
              <a:ext cx="36000" cy="36000"/>
            </a:xfrm>
            <a:prstGeom prst="ellipse">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100" name="Ovaal 99">
              <a:extLst>
                <a:ext uri="{FF2B5EF4-FFF2-40B4-BE49-F238E27FC236}">
                  <a16:creationId xmlns:a16="http://schemas.microsoft.com/office/drawing/2014/main" id="{41E1E200-A88E-7540-9AAA-A93374B8522B}"/>
                </a:ext>
              </a:extLst>
            </p:cNvPr>
            <p:cNvSpPr/>
            <p:nvPr/>
          </p:nvSpPr>
          <p:spPr>
            <a:xfrm>
              <a:off x="4207360" y="2720430"/>
              <a:ext cx="36000" cy="36000"/>
            </a:xfrm>
            <a:prstGeom prst="ellipse">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grpSp>
        <p:nvGrpSpPr>
          <p:cNvPr id="104" name="Groep 103">
            <a:extLst>
              <a:ext uri="{FF2B5EF4-FFF2-40B4-BE49-F238E27FC236}">
                <a16:creationId xmlns:a16="http://schemas.microsoft.com/office/drawing/2014/main" id="{468E900E-75C8-5976-59A1-87C81F103239}"/>
              </a:ext>
            </a:extLst>
          </p:cNvPr>
          <p:cNvGrpSpPr/>
          <p:nvPr/>
        </p:nvGrpSpPr>
        <p:grpSpPr>
          <a:xfrm>
            <a:off x="6052772" y="3532213"/>
            <a:ext cx="287597" cy="276997"/>
            <a:chOff x="3880170" y="2572139"/>
            <a:chExt cx="363190" cy="349804"/>
          </a:xfrm>
        </p:grpSpPr>
        <p:grpSp>
          <p:nvGrpSpPr>
            <p:cNvPr id="105" name="Groep 104">
              <a:extLst>
                <a:ext uri="{FF2B5EF4-FFF2-40B4-BE49-F238E27FC236}">
                  <a16:creationId xmlns:a16="http://schemas.microsoft.com/office/drawing/2014/main" id="{8939BB8E-EEBB-51BE-97BC-2019AD870ED9}"/>
                </a:ext>
              </a:extLst>
            </p:cNvPr>
            <p:cNvGrpSpPr/>
            <p:nvPr/>
          </p:nvGrpSpPr>
          <p:grpSpPr>
            <a:xfrm>
              <a:off x="3900832" y="2572139"/>
              <a:ext cx="324000" cy="349804"/>
              <a:chOff x="11611752" y="1775946"/>
              <a:chExt cx="324000" cy="349804"/>
            </a:xfrm>
          </p:grpSpPr>
          <p:sp>
            <p:nvSpPr>
              <p:cNvPr id="108" name="Rechthoek 107">
                <a:extLst>
                  <a:ext uri="{FF2B5EF4-FFF2-40B4-BE49-F238E27FC236}">
                    <a16:creationId xmlns:a16="http://schemas.microsoft.com/office/drawing/2014/main" id="{B35C2966-B59B-915F-8E5F-D3A83EFE7D25}"/>
                  </a:ext>
                </a:extLst>
              </p:cNvPr>
              <p:cNvSpPr/>
              <p:nvPr/>
            </p:nvSpPr>
            <p:spPr>
              <a:xfrm>
                <a:off x="11611752" y="1789068"/>
                <a:ext cx="324000" cy="324339"/>
              </a:xfrm>
              <a:prstGeom prst="rect">
                <a:avLst/>
              </a:prstGeom>
              <a:solidFill>
                <a:srgbClr val="FFFFFF"/>
              </a:solidFill>
              <a:ln w="952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109" name="Ovaal 108">
                <a:extLst>
                  <a:ext uri="{FF2B5EF4-FFF2-40B4-BE49-F238E27FC236}">
                    <a16:creationId xmlns:a16="http://schemas.microsoft.com/office/drawing/2014/main" id="{13A54E5F-FC66-F3EE-E073-86F24689EB09}"/>
                  </a:ext>
                </a:extLst>
              </p:cNvPr>
              <p:cNvSpPr/>
              <p:nvPr/>
            </p:nvSpPr>
            <p:spPr>
              <a:xfrm>
                <a:off x="11645090" y="1823005"/>
                <a:ext cx="257325" cy="256465"/>
              </a:xfrm>
              <a:prstGeom prst="ellipse">
                <a:avLst/>
              </a:prstGeom>
              <a:solidFill>
                <a:srgbClr val="FFFFFF"/>
              </a:solidFill>
              <a:ln w="952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110" name="Tekstvak 109">
                <a:extLst>
                  <a:ext uri="{FF2B5EF4-FFF2-40B4-BE49-F238E27FC236}">
                    <a16:creationId xmlns:a16="http://schemas.microsoft.com/office/drawing/2014/main" id="{878CEA49-DF88-6351-1A4D-1E8B110DC839}"/>
                  </a:ext>
                </a:extLst>
              </p:cNvPr>
              <p:cNvSpPr txBox="1"/>
              <p:nvPr/>
            </p:nvSpPr>
            <p:spPr>
              <a:xfrm>
                <a:off x="11653443" y="1775946"/>
                <a:ext cx="246157" cy="3498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a:ln>
                      <a:noFill/>
                    </a:ln>
                    <a:solidFill>
                      <a:srgbClr val="000000"/>
                    </a:solidFill>
                    <a:effectLst/>
                    <a:uFillTx/>
                    <a:latin typeface="Arial"/>
                    <a:ea typeface="Arial"/>
                    <a:cs typeface="Arial"/>
                    <a:sym typeface="Arial"/>
                  </a:rPr>
                  <a:t>A</a:t>
                </a:r>
              </a:p>
            </p:txBody>
          </p:sp>
        </p:grpSp>
        <p:sp>
          <p:nvSpPr>
            <p:cNvPr id="106" name="Ovaal 105">
              <a:extLst>
                <a:ext uri="{FF2B5EF4-FFF2-40B4-BE49-F238E27FC236}">
                  <a16:creationId xmlns:a16="http://schemas.microsoft.com/office/drawing/2014/main" id="{846113F6-07A3-70E9-4A59-E0A68C7D1B70}"/>
                </a:ext>
              </a:extLst>
            </p:cNvPr>
            <p:cNvSpPr/>
            <p:nvPr/>
          </p:nvSpPr>
          <p:spPr>
            <a:xfrm>
              <a:off x="3880170" y="2720430"/>
              <a:ext cx="36000" cy="36000"/>
            </a:xfrm>
            <a:prstGeom prst="ellipse">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107" name="Ovaal 106">
              <a:extLst>
                <a:ext uri="{FF2B5EF4-FFF2-40B4-BE49-F238E27FC236}">
                  <a16:creationId xmlns:a16="http://schemas.microsoft.com/office/drawing/2014/main" id="{7F40FBF9-A229-1340-E4E8-D559928A7906}"/>
                </a:ext>
              </a:extLst>
            </p:cNvPr>
            <p:cNvSpPr/>
            <p:nvPr/>
          </p:nvSpPr>
          <p:spPr>
            <a:xfrm>
              <a:off x="4207360" y="2720430"/>
              <a:ext cx="36000" cy="36000"/>
            </a:xfrm>
            <a:prstGeom prst="ellipse">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grpSp>
        <p:nvGrpSpPr>
          <p:cNvPr id="111" name="Groep 110">
            <a:extLst>
              <a:ext uri="{FF2B5EF4-FFF2-40B4-BE49-F238E27FC236}">
                <a16:creationId xmlns:a16="http://schemas.microsoft.com/office/drawing/2014/main" id="{FE0B4A6B-101F-7321-48FC-26957374F488}"/>
              </a:ext>
            </a:extLst>
          </p:cNvPr>
          <p:cNvGrpSpPr/>
          <p:nvPr/>
        </p:nvGrpSpPr>
        <p:grpSpPr>
          <a:xfrm>
            <a:off x="6052772" y="4689149"/>
            <a:ext cx="287597" cy="276997"/>
            <a:chOff x="3880170" y="2572139"/>
            <a:chExt cx="363190" cy="349804"/>
          </a:xfrm>
        </p:grpSpPr>
        <p:grpSp>
          <p:nvGrpSpPr>
            <p:cNvPr id="112" name="Groep 111">
              <a:extLst>
                <a:ext uri="{FF2B5EF4-FFF2-40B4-BE49-F238E27FC236}">
                  <a16:creationId xmlns:a16="http://schemas.microsoft.com/office/drawing/2014/main" id="{4B0A47AB-99BE-187A-EDC6-F08AD841CE88}"/>
                </a:ext>
              </a:extLst>
            </p:cNvPr>
            <p:cNvGrpSpPr/>
            <p:nvPr/>
          </p:nvGrpSpPr>
          <p:grpSpPr>
            <a:xfrm>
              <a:off x="3900832" y="2572139"/>
              <a:ext cx="324000" cy="349804"/>
              <a:chOff x="11611752" y="1775946"/>
              <a:chExt cx="324000" cy="349804"/>
            </a:xfrm>
          </p:grpSpPr>
          <p:sp>
            <p:nvSpPr>
              <p:cNvPr id="115" name="Rechthoek 114">
                <a:extLst>
                  <a:ext uri="{FF2B5EF4-FFF2-40B4-BE49-F238E27FC236}">
                    <a16:creationId xmlns:a16="http://schemas.microsoft.com/office/drawing/2014/main" id="{D16C2866-0BC8-25A4-0054-17589B5DDE9E}"/>
                  </a:ext>
                </a:extLst>
              </p:cNvPr>
              <p:cNvSpPr/>
              <p:nvPr/>
            </p:nvSpPr>
            <p:spPr>
              <a:xfrm>
                <a:off x="11611752" y="1789068"/>
                <a:ext cx="324000" cy="324339"/>
              </a:xfrm>
              <a:prstGeom prst="rect">
                <a:avLst/>
              </a:prstGeom>
              <a:solidFill>
                <a:srgbClr val="FFFFFF"/>
              </a:solidFill>
              <a:ln w="952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116" name="Ovaal 115">
                <a:extLst>
                  <a:ext uri="{FF2B5EF4-FFF2-40B4-BE49-F238E27FC236}">
                    <a16:creationId xmlns:a16="http://schemas.microsoft.com/office/drawing/2014/main" id="{F916A988-9A30-4B7B-004C-BFF57DFA2112}"/>
                  </a:ext>
                </a:extLst>
              </p:cNvPr>
              <p:cNvSpPr/>
              <p:nvPr/>
            </p:nvSpPr>
            <p:spPr>
              <a:xfrm>
                <a:off x="11645090" y="1823005"/>
                <a:ext cx="257325" cy="256465"/>
              </a:xfrm>
              <a:prstGeom prst="ellipse">
                <a:avLst/>
              </a:prstGeom>
              <a:solidFill>
                <a:srgbClr val="FFFFFF"/>
              </a:solidFill>
              <a:ln w="952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117" name="Tekstvak 116">
                <a:extLst>
                  <a:ext uri="{FF2B5EF4-FFF2-40B4-BE49-F238E27FC236}">
                    <a16:creationId xmlns:a16="http://schemas.microsoft.com/office/drawing/2014/main" id="{2C512ED8-3977-AB7E-5A04-BF34635ED079}"/>
                  </a:ext>
                </a:extLst>
              </p:cNvPr>
              <p:cNvSpPr txBox="1"/>
              <p:nvPr/>
            </p:nvSpPr>
            <p:spPr>
              <a:xfrm>
                <a:off x="11653443" y="1775946"/>
                <a:ext cx="246157" cy="3498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a:ln>
                      <a:noFill/>
                    </a:ln>
                    <a:solidFill>
                      <a:srgbClr val="000000"/>
                    </a:solidFill>
                    <a:effectLst/>
                    <a:uFillTx/>
                    <a:latin typeface="Arial"/>
                    <a:ea typeface="Arial"/>
                    <a:cs typeface="Arial"/>
                    <a:sym typeface="Arial"/>
                  </a:rPr>
                  <a:t>A</a:t>
                </a:r>
              </a:p>
            </p:txBody>
          </p:sp>
        </p:grpSp>
        <p:sp>
          <p:nvSpPr>
            <p:cNvPr id="113" name="Ovaal 112">
              <a:extLst>
                <a:ext uri="{FF2B5EF4-FFF2-40B4-BE49-F238E27FC236}">
                  <a16:creationId xmlns:a16="http://schemas.microsoft.com/office/drawing/2014/main" id="{15B0AD2E-3C2F-7262-1232-2FE78852F6E3}"/>
                </a:ext>
              </a:extLst>
            </p:cNvPr>
            <p:cNvSpPr/>
            <p:nvPr/>
          </p:nvSpPr>
          <p:spPr>
            <a:xfrm>
              <a:off x="3880170" y="2720430"/>
              <a:ext cx="36000" cy="36000"/>
            </a:xfrm>
            <a:prstGeom prst="ellipse">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114" name="Ovaal 113">
              <a:extLst>
                <a:ext uri="{FF2B5EF4-FFF2-40B4-BE49-F238E27FC236}">
                  <a16:creationId xmlns:a16="http://schemas.microsoft.com/office/drawing/2014/main" id="{0997A85B-DCBB-AECB-F3C5-E6BAAD2A3E06}"/>
                </a:ext>
              </a:extLst>
            </p:cNvPr>
            <p:cNvSpPr/>
            <p:nvPr/>
          </p:nvSpPr>
          <p:spPr>
            <a:xfrm>
              <a:off x="4207360" y="2720430"/>
              <a:ext cx="36000" cy="36000"/>
            </a:xfrm>
            <a:prstGeom prst="ellipse">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grpSp>
        <p:nvGrpSpPr>
          <p:cNvPr id="162" name="Groep 161">
            <a:extLst>
              <a:ext uri="{FF2B5EF4-FFF2-40B4-BE49-F238E27FC236}">
                <a16:creationId xmlns:a16="http://schemas.microsoft.com/office/drawing/2014/main" id="{7E9C7197-F6EB-6079-AF64-A73CE64CF9BD}"/>
              </a:ext>
            </a:extLst>
          </p:cNvPr>
          <p:cNvGrpSpPr/>
          <p:nvPr/>
        </p:nvGrpSpPr>
        <p:grpSpPr>
          <a:xfrm>
            <a:off x="-171209" y="1510508"/>
            <a:ext cx="12537079" cy="4237200"/>
            <a:chOff x="-262649" y="1510508"/>
            <a:chExt cx="12537079" cy="4237200"/>
          </a:xfrm>
        </p:grpSpPr>
        <p:grpSp>
          <p:nvGrpSpPr>
            <p:cNvPr id="152" name="Groep 151">
              <a:extLst>
                <a:ext uri="{FF2B5EF4-FFF2-40B4-BE49-F238E27FC236}">
                  <a16:creationId xmlns:a16="http://schemas.microsoft.com/office/drawing/2014/main" id="{7C1300A6-4674-AC83-B518-190294400648}"/>
                </a:ext>
              </a:extLst>
            </p:cNvPr>
            <p:cNvGrpSpPr/>
            <p:nvPr/>
          </p:nvGrpSpPr>
          <p:grpSpPr>
            <a:xfrm>
              <a:off x="-262649" y="1510508"/>
              <a:ext cx="12537079" cy="4237200"/>
              <a:chOff x="-177101" y="1573250"/>
              <a:chExt cx="12537079" cy="4237200"/>
            </a:xfrm>
          </p:grpSpPr>
          <p:pic>
            <p:nvPicPr>
              <p:cNvPr id="127" name="Afbeelding 126" descr="Afbeelding met tekst, Perceel, lijn, diagram&#10;&#10;Automatisch gegenereerde beschrijving">
                <a:extLst>
                  <a:ext uri="{FF2B5EF4-FFF2-40B4-BE49-F238E27FC236}">
                    <a16:creationId xmlns:a16="http://schemas.microsoft.com/office/drawing/2014/main" id="{2835EF05-CB04-86A3-FD2D-28BD0406039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95183" y="1573250"/>
                <a:ext cx="6364795" cy="4237200"/>
              </a:xfrm>
              <a:prstGeom prst="rect">
                <a:avLst/>
              </a:prstGeom>
            </p:spPr>
          </p:pic>
          <p:pic>
            <p:nvPicPr>
              <p:cNvPr id="128" name="Afbeelding 127" descr="Afbeelding met tekst, diagram, Perceel, lijn&#10;&#10;Automatisch gegenereerde beschrijving">
                <a:extLst>
                  <a:ext uri="{FF2B5EF4-FFF2-40B4-BE49-F238E27FC236}">
                    <a16:creationId xmlns:a16="http://schemas.microsoft.com/office/drawing/2014/main" id="{A107D938-61F0-63CB-6C29-D8696281996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7101" y="1573250"/>
                <a:ext cx="6364795" cy="4237200"/>
              </a:xfrm>
              <a:prstGeom prst="rect">
                <a:avLst/>
              </a:prstGeom>
            </p:spPr>
          </p:pic>
        </p:grpSp>
        <p:sp>
          <p:nvSpPr>
            <p:cNvPr id="160" name="Tekstvak 159">
              <a:extLst>
                <a:ext uri="{FF2B5EF4-FFF2-40B4-BE49-F238E27FC236}">
                  <a16:creationId xmlns:a16="http://schemas.microsoft.com/office/drawing/2014/main" id="{3F25512D-BF88-CD6E-4AA2-67CE85B2FDAF}"/>
                </a:ext>
              </a:extLst>
            </p:cNvPr>
            <p:cNvSpPr txBox="1"/>
            <p:nvPr/>
          </p:nvSpPr>
          <p:spPr>
            <a:xfrm>
              <a:off x="2209482" y="1515084"/>
              <a:ext cx="151786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nl-NL" sz="1400" dirty="0" err="1"/>
                <a:t>Hydrogen</a:t>
              </a:r>
              <a:r>
                <a:rPr lang="nl-NL" sz="1400" dirty="0"/>
                <a:t> </a:t>
              </a:r>
              <a:r>
                <a:rPr lang="nl-NL" sz="1400" dirty="0" err="1"/>
                <a:t>supply</a:t>
              </a:r>
              <a:r>
                <a:rPr lang="nl-NL" sz="1400" dirty="0"/>
                <a:t> </a:t>
              </a:r>
              <a:endParaRPr kumimoji="0" lang="nl-NL" sz="1400" b="0" i="0" u="none" strike="noStrike" cap="none" spc="0" normalizeH="0" baseline="0" dirty="0">
                <a:ln>
                  <a:noFill/>
                </a:ln>
                <a:solidFill>
                  <a:srgbClr val="000000"/>
                </a:solidFill>
                <a:effectLst/>
                <a:uFillTx/>
                <a:latin typeface="Arial"/>
                <a:ea typeface="Arial"/>
                <a:cs typeface="Arial"/>
                <a:sym typeface="Arial"/>
              </a:endParaRPr>
            </a:p>
          </p:txBody>
        </p:sp>
        <p:sp>
          <p:nvSpPr>
            <p:cNvPr id="161" name="Tekstvak 160">
              <a:extLst>
                <a:ext uri="{FF2B5EF4-FFF2-40B4-BE49-F238E27FC236}">
                  <a16:creationId xmlns:a16="http://schemas.microsoft.com/office/drawing/2014/main" id="{002EAF11-FD04-B015-4FBC-63179F19BC94}"/>
                </a:ext>
              </a:extLst>
            </p:cNvPr>
            <p:cNvSpPr txBox="1"/>
            <p:nvPr/>
          </p:nvSpPr>
          <p:spPr>
            <a:xfrm>
              <a:off x="8464658" y="1512240"/>
              <a:ext cx="151786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nl-NL" sz="1400" dirty="0"/>
                <a:t>Energy </a:t>
              </a:r>
              <a:r>
                <a:rPr lang="nl-NL" sz="1400" dirty="0" err="1"/>
                <a:t>prices</a:t>
              </a:r>
              <a:endParaRPr kumimoji="0" lang="nl-NL" sz="1400" b="0" i="0" u="none" strike="noStrike" cap="none" spc="0" normalizeH="0" baseline="0" dirty="0">
                <a:ln>
                  <a:noFill/>
                </a:ln>
                <a:solidFill>
                  <a:srgbClr val="000000"/>
                </a:solidFill>
                <a:effectLst/>
                <a:uFillTx/>
                <a:latin typeface="Arial"/>
                <a:ea typeface="Arial"/>
                <a:cs typeface="Arial"/>
                <a:sym typeface="Arial"/>
              </a:endParaRPr>
            </a:p>
          </p:txBody>
        </p:sp>
      </p:grpSp>
      <p:pic>
        <p:nvPicPr>
          <p:cNvPr id="185" name="Afbeelding 184" descr="Afbeelding met tekst, Perceel, lijn, diagram&#10;&#10;Automatisch gegenereerde beschrijving">
            <a:extLst>
              <a:ext uri="{FF2B5EF4-FFF2-40B4-BE49-F238E27FC236}">
                <a16:creationId xmlns:a16="http://schemas.microsoft.com/office/drawing/2014/main" id="{1DF75C1F-7656-C8B2-17F4-1014C3E5333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r="6365"/>
          <a:stretch/>
        </p:blipFill>
        <p:spPr>
          <a:xfrm>
            <a:off x="-169854" y="1507162"/>
            <a:ext cx="5959670" cy="4237200"/>
          </a:xfrm>
          <a:prstGeom prst="rect">
            <a:avLst/>
          </a:prstGeom>
        </p:spPr>
      </p:pic>
      <p:grpSp>
        <p:nvGrpSpPr>
          <p:cNvPr id="178" name="Groep 177">
            <a:extLst>
              <a:ext uri="{FF2B5EF4-FFF2-40B4-BE49-F238E27FC236}">
                <a16:creationId xmlns:a16="http://schemas.microsoft.com/office/drawing/2014/main" id="{0F7AAA34-58C6-A75F-145C-DBFA21B4EFB7}"/>
              </a:ext>
            </a:extLst>
          </p:cNvPr>
          <p:cNvGrpSpPr/>
          <p:nvPr/>
        </p:nvGrpSpPr>
        <p:grpSpPr>
          <a:xfrm>
            <a:off x="5622390" y="1835810"/>
            <a:ext cx="951541" cy="606553"/>
            <a:chOff x="11740376" y="-1067945"/>
            <a:chExt cx="951541" cy="606553"/>
          </a:xfrm>
        </p:grpSpPr>
        <p:cxnSp>
          <p:nvCxnSpPr>
            <p:cNvPr id="179" name="Rechte verbindingslijn 178">
              <a:extLst>
                <a:ext uri="{FF2B5EF4-FFF2-40B4-BE49-F238E27FC236}">
                  <a16:creationId xmlns:a16="http://schemas.microsoft.com/office/drawing/2014/main" id="{35C77C6F-6ABD-5331-937C-DCE869DDB155}"/>
                </a:ext>
              </a:extLst>
            </p:cNvPr>
            <p:cNvCxnSpPr>
              <a:cxnSpLocks/>
            </p:cNvCxnSpPr>
            <p:nvPr/>
          </p:nvCxnSpPr>
          <p:spPr>
            <a:xfrm>
              <a:off x="11792177" y="-784066"/>
              <a:ext cx="432000" cy="0"/>
            </a:xfrm>
            <a:prstGeom prst="line">
              <a:avLst/>
            </a:prstGeom>
            <a:noFill/>
            <a:ln w="28575" cap="flat">
              <a:solidFill>
                <a:schemeClr val="tx1"/>
              </a:solidFill>
              <a:prstDash val="solid"/>
              <a:miter lim="800000"/>
            </a:ln>
            <a:effectLst/>
            <a:sp3d/>
          </p:spPr>
          <p:style>
            <a:lnRef idx="0">
              <a:scrgbClr r="0" g="0" b="0"/>
            </a:lnRef>
            <a:fillRef idx="0">
              <a:scrgbClr r="0" g="0" b="0"/>
            </a:fillRef>
            <a:effectRef idx="0">
              <a:scrgbClr r="0" g="0" b="0"/>
            </a:effectRef>
            <a:fontRef idx="none"/>
          </p:style>
        </p:cxnSp>
        <p:cxnSp>
          <p:nvCxnSpPr>
            <p:cNvPr id="180" name="Rechte verbindingslijn 179">
              <a:extLst>
                <a:ext uri="{FF2B5EF4-FFF2-40B4-BE49-F238E27FC236}">
                  <a16:creationId xmlns:a16="http://schemas.microsoft.com/office/drawing/2014/main" id="{0799041A-AF7E-CB55-B761-A19071FFC037}"/>
                </a:ext>
              </a:extLst>
            </p:cNvPr>
            <p:cNvCxnSpPr>
              <a:cxnSpLocks/>
            </p:cNvCxnSpPr>
            <p:nvPr/>
          </p:nvCxnSpPr>
          <p:spPr>
            <a:xfrm>
              <a:off x="11792177" y="-461392"/>
              <a:ext cx="432000" cy="0"/>
            </a:xfrm>
            <a:prstGeom prst="line">
              <a:avLst/>
            </a:prstGeom>
            <a:noFill/>
            <a:ln w="28575" cap="flat">
              <a:solidFill>
                <a:schemeClr val="tx1"/>
              </a:solidFill>
              <a:prstDash val="sysDot"/>
              <a:miter lim="800000"/>
            </a:ln>
            <a:effectLst/>
            <a:sp3d/>
          </p:spPr>
          <p:style>
            <a:lnRef idx="0">
              <a:scrgbClr r="0" g="0" b="0"/>
            </a:lnRef>
            <a:fillRef idx="0">
              <a:scrgbClr r="0" g="0" b="0"/>
            </a:fillRef>
            <a:effectRef idx="0">
              <a:scrgbClr r="0" g="0" b="0"/>
            </a:effectRef>
            <a:fontRef idx="none"/>
          </p:style>
        </p:cxnSp>
        <p:sp>
          <p:nvSpPr>
            <p:cNvPr id="182" name="Tekstvak 181">
              <a:extLst>
                <a:ext uri="{FF2B5EF4-FFF2-40B4-BE49-F238E27FC236}">
                  <a16:creationId xmlns:a16="http://schemas.microsoft.com/office/drawing/2014/main" id="{9C84B5C4-CF9B-5E56-4E6E-2596A7B65CDE}"/>
                </a:ext>
              </a:extLst>
            </p:cNvPr>
            <p:cNvSpPr txBox="1"/>
            <p:nvPr/>
          </p:nvSpPr>
          <p:spPr>
            <a:xfrm>
              <a:off x="11740376" y="-1067945"/>
              <a:ext cx="951541"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err="1">
                  <a:ln>
                    <a:noFill/>
                  </a:ln>
                  <a:solidFill>
                    <a:srgbClr val="000000"/>
                  </a:solidFill>
                  <a:effectLst/>
                  <a:uFillTx/>
                  <a:latin typeface="Arial"/>
                  <a:ea typeface="Arial"/>
                  <a:cs typeface="Arial"/>
                  <a:sym typeface="Arial"/>
                </a:rPr>
                <a:t>Uncontrolled</a:t>
              </a:r>
              <a:endParaRPr kumimoji="0" lang="nl-NL" sz="1200" b="0" i="0" u="none" strike="noStrike" cap="none" spc="0" normalizeH="0" baseline="0" dirty="0">
                <a:ln>
                  <a:noFill/>
                </a:ln>
                <a:solidFill>
                  <a:srgbClr val="000000"/>
                </a:solidFill>
                <a:effectLst/>
                <a:uFillTx/>
                <a:latin typeface="Arial"/>
                <a:ea typeface="Arial"/>
                <a:cs typeface="Arial"/>
                <a:sym typeface="Arial"/>
              </a:endParaRPr>
            </a:p>
          </p:txBody>
        </p:sp>
        <p:sp>
          <p:nvSpPr>
            <p:cNvPr id="184" name="Tekstvak 183">
              <a:extLst>
                <a:ext uri="{FF2B5EF4-FFF2-40B4-BE49-F238E27FC236}">
                  <a16:creationId xmlns:a16="http://schemas.microsoft.com/office/drawing/2014/main" id="{BC775C9E-C305-3D97-B56A-B2B3D2BE85F4}"/>
                </a:ext>
              </a:extLst>
            </p:cNvPr>
            <p:cNvSpPr txBox="1"/>
            <p:nvPr/>
          </p:nvSpPr>
          <p:spPr>
            <a:xfrm>
              <a:off x="11740376" y="-745271"/>
              <a:ext cx="789638"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nl-NL" sz="1200" dirty="0" err="1"/>
                <a:t>Controlled</a:t>
              </a:r>
              <a:endParaRPr kumimoji="0" lang="nl-NL" sz="1200" b="0" i="0" u="none" strike="noStrike" cap="none" spc="0" normalizeH="0" baseline="0" dirty="0">
                <a:ln>
                  <a:noFill/>
                </a:ln>
                <a:solidFill>
                  <a:srgbClr val="000000"/>
                </a:solidFill>
                <a:effectLst/>
                <a:uFillTx/>
                <a:latin typeface="Arial"/>
                <a:ea typeface="Arial"/>
                <a:cs typeface="Arial"/>
                <a:sym typeface="Arial"/>
              </a:endParaRPr>
            </a:p>
          </p:txBody>
        </p:sp>
      </p:grpSp>
      <p:sp>
        <p:nvSpPr>
          <p:cNvPr id="188" name="Tekstvak 187">
            <a:extLst>
              <a:ext uri="{FF2B5EF4-FFF2-40B4-BE49-F238E27FC236}">
                <a16:creationId xmlns:a16="http://schemas.microsoft.com/office/drawing/2014/main" id="{2C1F0AC1-AB93-AF25-029A-070E5A2D4CAB}"/>
              </a:ext>
            </a:extLst>
          </p:cNvPr>
          <p:cNvSpPr txBox="1"/>
          <p:nvPr/>
        </p:nvSpPr>
        <p:spPr>
          <a:xfrm>
            <a:off x="2119842" y="1523100"/>
            <a:ext cx="185134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nl-NL" sz="1400" dirty="0"/>
              <a:t>Total </a:t>
            </a:r>
            <a:r>
              <a:rPr lang="nl-NL" sz="1400" dirty="0" err="1"/>
              <a:t>hydrogen</a:t>
            </a:r>
            <a:r>
              <a:rPr lang="nl-NL" sz="1400" dirty="0"/>
              <a:t> </a:t>
            </a:r>
            <a:r>
              <a:rPr lang="nl-NL" sz="1400" dirty="0" err="1"/>
              <a:t>supply</a:t>
            </a:r>
            <a:r>
              <a:rPr lang="nl-NL" sz="1400" dirty="0"/>
              <a:t> </a:t>
            </a:r>
            <a:endParaRPr kumimoji="0" lang="nl-NL" sz="1400" b="0" i="0" u="none" strike="noStrike" cap="none" spc="0" normalizeH="0" baseline="0" dirty="0">
              <a:ln>
                <a:noFill/>
              </a:ln>
              <a:solidFill>
                <a:srgbClr val="000000"/>
              </a:solidFill>
              <a:effectLst/>
              <a:uFillTx/>
              <a:latin typeface="Arial"/>
              <a:ea typeface="Arial"/>
              <a:cs typeface="Arial"/>
              <a:sym typeface="Arial"/>
            </a:endParaRPr>
          </a:p>
        </p:txBody>
      </p:sp>
      <p:grpSp>
        <p:nvGrpSpPr>
          <p:cNvPr id="4" name="Groep 3">
            <a:extLst>
              <a:ext uri="{FF2B5EF4-FFF2-40B4-BE49-F238E27FC236}">
                <a16:creationId xmlns:a16="http://schemas.microsoft.com/office/drawing/2014/main" id="{BFC8369F-AC60-65BC-2CDE-6372AB140755}"/>
              </a:ext>
            </a:extLst>
          </p:cNvPr>
          <p:cNvGrpSpPr/>
          <p:nvPr/>
        </p:nvGrpSpPr>
        <p:grpSpPr>
          <a:xfrm>
            <a:off x="4935576" y="1818607"/>
            <a:ext cx="831034" cy="434444"/>
            <a:chOff x="9201876" y="1576527"/>
            <a:chExt cx="1017014" cy="653600"/>
          </a:xfrm>
        </p:grpSpPr>
        <p:grpSp>
          <p:nvGrpSpPr>
            <p:cNvPr id="5" name="Groep 4">
              <a:extLst>
                <a:ext uri="{FF2B5EF4-FFF2-40B4-BE49-F238E27FC236}">
                  <a16:creationId xmlns:a16="http://schemas.microsoft.com/office/drawing/2014/main" id="{4EEF4C39-D082-918A-7664-6C02C3FAB377}"/>
                </a:ext>
              </a:extLst>
            </p:cNvPr>
            <p:cNvGrpSpPr/>
            <p:nvPr/>
          </p:nvGrpSpPr>
          <p:grpSpPr>
            <a:xfrm>
              <a:off x="9956016" y="1714253"/>
              <a:ext cx="262874" cy="393576"/>
              <a:chOff x="11611752" y="1762998"/>
              <a:chExt cx="262874" cy="393576"/>
            </a:xfrm>
          </p:grpSpPr>
          <p:sp>
            <p:nvSpPr>
              <p:cNvPr id="10" name="Rechthoek 9">
                <a:extLst>
                  <a:ext uri="{FF2B5EF4-FFF2-40B4-BE49-F238E27FC236}">
                    <a16:creationId xmlns:a16="http://schemas.microsoft.com/office/drawing/2014/main" id="{88014CD7-71C1-998A-1667-F917218A0B4A}"/>
                  </a:ext>
                </a:extLst>
              </p:cNvPr>
              <p:cNvSpPr/>
              <p:nvPr/>
            </p:nvSpPr>
            <p:spPr>
              <a:xfrm>
                <a:off x="11611752" y="1789066"/>
                <a:ext cx="262874" cy="338552"/>
              </a:xfrm>
              <a:prstGeom prst="rect">
                <a:avLst/>
              </a:prstGeom>
              <a:solidFill>
                <a:srgbClr val="FFFFFF"/>
              </a:solidFill>
              <a:ln w="952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11" name="Ovaal 10">
                <a:extLst>
                  <a:ext uri="{FF2B5EF4-FFF2-40B4-BE49-F238E27FC236}">
                    <a16:creationId xmlns:a16="http://schemas.microsoft.com/office/drawing/2014/main" id="{44B1B448-84C7-9DF2-D612-F630F1B76C96}"/>
                  </a:ext>
                </a:extLst>
              </p:cNvPr>
              <p:cNvSpPr/>
              <p:nvPr/>
            </p:nvSpPr>
            <p:spPr>
              <a:xfrm>
                <a:off x="11635088" y="1820019"/>
                <a:ext cx="220282" cy="270803"/>
              </a:xfrm>
              <a:prstGeom prst="ellipse">
                <a:avLst/>
              </a:prstGeom>
              <a:solidFill>
                <a:srgbClr val="FFFFFF"/>
              </a:solidFill>
              <a:ln w="952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12" name="Tekstvak 11">
                <a:extLst>
                  <a:ext uri="{FF2B5EF4-FFF2-40B4-BE49-F238E27FC236}">
                    <a16:creationId xmlns:a16="http://schemas.microsoft.com/office/drawing/2014/main" id="{12BC809A-E7AC-D6B7-A046-8A3D1DF75DD3}"/>
                  </a:ext>
                </a:extLst>
              </p:cNvPr>
              <p:cNvSpPr txBox="1"/>
              <p:nvPr/>
            </p:nvSpPr>
            <p:spPr>
              <a:xfrm>
                <a:off x="11634384" y="1762998"/>
                <a:ext cx="228738" cy="3935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100" b="0" i="0" u="none" strike="noStrike" cap="none" spc="0" normalizeH="0" baseline="0" dirty="0">
                    <a:ln>
                      <a:noFill/>
                    </a:ln>
                    <a:solidFill>
                      <a:srgbClr val="000000"/>
                    </a:solidFill>
                    <a:effectLst/>
                    <a:uFillTx/>
                    <a:latin typeface="Arial"/>
                    <a:ea typeface="Arial"/>
                    <a:cs typeface="Arial"/>
                    <a:sym typeface="Arial"/>
                  </a:rPr>
                  <a:t>V</a:t>
                </a:r>
                <a:endParaRPr kumimoji="0" lang="nl-NL" sz="1400" b="0" i="0" u="none" strike="noStrike" cap="none" spc="0" normalizeH="0" baseline="0" dirty="0">
                  <a:ln>
                    <a:noFill/>
                  </a:ln>
                  <a:solidFill>
                    <a:srgbClr val="000000"/>
                  </a:solidFill>
                  <a:effectLst/>
                  <a:uFillTx/>
                  <a:latin typeface="Arial"/>
                  <a:ea typeface="Arial"/>
                  <a:cs typeface="Arial"/>
                  <a:sym typeface="Arial"/>
                </a:endParaRPr>
              </a:p>
            </p:txBody>
          </p:sp>
        </p:grpSp>
        <p:sp>
          <p:nvSpPr>
            <p:cNvPr id="6" name="Ovaal 5">
              <a:extLst>
                <a:ext uri="{FF2B5EF4-FFF2-40B4-BE49-F238E27FC236}">
                  <a16:creationId xmlns:a16="http://schemas.microsoft.com/office/drawing/2014/main" id="{0E3F7AAD-8B32-6A7A-EE21-C310B7AF3AB3}"/>
                </a:ext>
              </a:extLst>
            </p:cNvPr>
            <p:cNvSpPr/>
            <p:nvPr/>
          </p:nvSpPr>
          <p:spPr>
            <a:xfrm>
              <a:off x="9201876" y="1576528"/>
              <a:ext cx="54000" cy="54000"/>
            </a:xfrm>
            <a:prstGeom prst="ellipse">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7" name="Ovaal 6">
              <a:extLst>
                <a:ext uri="{FF2B5EF4-FFF2-40B4-BE49-F238E27FC236}">
                  <a16:creationId xmlns:a16="http://schemas.microsoft.com/office/drawing/2014/main" id="{522986AF-19EE-FF64-A305-3C5D6D49B05C}"/>
                </a:ext>
              </a:extLst>
            </p:cNvPr>
            <p:cNvSpPr/>
            <p:nvPr/>
          </p:nvSpPr>
          <p:spPr>
            <a:xfrm>
              <a:off x="9201876" y="2176127"/>
              <a:ext cx="54000" cy="54000"/>
            </a:xfrm>
            <a:prstGeom prst="ellipse">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cxnSp>
          <p:nvCxnSpPr>
            <p:cNvPr id="8" name="Verbindingslijn: gebogen 7">
              <a:extLst>
                <a:ext uri="{FF2B5EF4-FFF2-40B4-BE49-F238E27FC236}">
                  <a16:creationId xmlns:a16="http://schemas.microsoft.com/office/drawing/2014/main" id="{6956A409-DDFD-F187-43E4-35AEA0861E71}"/>
                </a:ext>
              </a:extLst>
            </p:cNvPr>
            <p:cNvCxnSpPr>
              <a:cxnSpLocks/>
              <a:stCxn id="6" idx="0"/>
              <a:endCxn id="12" idx="0"/>
            </p:cNvCxnSpPr>
            <p:nvPr/>
          </p:nvCxnSpPr>
          <p:spPr>
            <a:xfrm rot="16200000" flipH="1">
              <a:off x="9592083" y="1213320"/>
              <a:ext cx="137725" cy="864140"/>
            </a:xfrm>
            <a:prstGeom prst="bentConnector3">
              <a:avLst>
                <a:gd name="adj1" fmla="val -27052"/>
              </a:avLst>
            </a:prstGeom>
            <a:noFill/>
            <a:ln w="12700" cap="flat">
              <a:solidFill>
                <a:schemeClr val="accent1"/>
              </a:solidFill>
              <a:prstDash val="sysDash"/>
              <a:miter lim="800000"/>
            </a:ln>
            <a:effectLst/>
            <a:sp3d/>
          </p:spPr>
          <p:style>
            <a:lnRef idx="0">
              <a:scrgbClr r="0" g="0" b="0"/>
            </a:lnRef>
            <a:fillRef idx="0">
              <a:scrgbClr r="0" g="0" b="0"/>
            </a:fillRef>
            <a:effectRef idx="0">
              <a:scrgbClr r="0" g="0" b="0"/>
            </a:effectRef>
            <a:fontRef idx="none"/>
          </p:style>
        </p:cxnSp>
        <p:cxnSp>
          <p:nvCxnSpPr>
            <p:cNvPr id="9" name="Verbindingslijn: gebogen 8">
              <a:extLst>
                <a:ext uri="{FF2B5EF4-FFF2-40B4-BE49-F238E27FC236}">
                  <a16:creationId xmlns:a16="http://schemas.microsoft.com/office/drawing/2014/main" id="{B1211F27-C86E-7A41-8B5E-06FFEEF8DC26}"/>
                </a:ext>
              </a:extLst>
            </p:cNvPr>
            <p:cNvCxnSpPr>
              <a:cxnSpLocks/>
              <a:stCxn id="7" idx="4"/>
              <a:endCxn id="12" idx="2"/>
            </p:cNvCxnSpPr>
            <p:nvPr/>
          </p:nvCxnSpPr>
          <p:spPr>
            <a:xfrm rot="5400000" flipH="1" flipV="1">
              <a:off x="9599797" y="1736908"/>
              <a:ext cx="122298" cy="864140"/>
            </a:xfrm>
            <a:prstGeom prst="bentConnector3">
              <a:avLst>
                <a:gd name="adj1" fmla="val -60929"/>
              </a:avLst>
            </a:prstGeom>
            <a:noFill/>
            <a:ln w="12700" cap="flat">
              <a:solidFill>
                <a:schemeClr val="accent1"/>
              </a:solidFill>
              <a:prstDash val="sysDash"/>
              <a:miter lim="800000"/>
            </a:ln>
            <a:effectLst/>
            <a:sp3d/>
          </p:spPr>
          <p:style>
            <a:lnRef idx="0">
              <a:scrgbClr r="0" g="0" b="0"/>
            </a:lnRef>
            <a:fillRef idx="0">
              <a:scrgbClr r="0" g="0" b="0"/>
            </a:fillRef>
            <a:effectRef idx="0">
              <a:scrgbClr r="0" g="0" b="0"/>
            </a:effectRef>
            <a:fontRef idx="none"/>
          </p:style>
        </p:cxnSp>
      </p:grpSp>
      <p:grpSp>
        <p:nvGrpSpPr>
          <p:cNvPr id="13" name="Groep 12">
            <a:extLst>
              <a:ext uri="{FF2B5EF4-FFF2-40B4-BE49-F238E27FC236}">
                <a16:creationId xmlns:a16="http://schemas.microsoft.com/office/drawing/2014/main" id="{0531A862-FFA5-4FC7-1BC1-E4F4BED8D37F}"/>
              </a:ext>
            </a:extLst>
          </p:cNvPr>
          <p:cNvGrpSpPr/>
          <p:nvPr/>
        </p:nvGrpSpPr>
        <p:grpSpPr>
          <a:xfrm>
            <a:off x="4942299" y="5123735"/>
            <a:ext cx="831034" cy="434444"/>
            <a:chOff x="9201876" y="1576527"/>
            <a:chExt cx="1017014" cy="653600"/>
          </a:xfrm>
        </p:grpSpPr>
        <p:grpSp>
          <p:nvGrpSpPr>
            <p:cNvPr id="14" name="Groep 13">
              <a:extLst>
                <a:ext uri="{FF2B5EF4-FFF2-40B4-BE49-F238E27FC236}">
                  <a16:creationId xmlns:a16="http://schemas.microsoft.com/office/drawing/2014/main" id="{28154357-7A3E-3EE0-FA07-2E20760BBA17}"/>
                </a:ext>
              </a:extLst>
            </p:cNvPr>
            <p:cNvGrpSpPr/>
            <p:nvPr/>
          </p:nvGrpSpPr>
          <p:grpSpPr>
            <a:xfrm>
              <a:off x="9956016" y="1714253"/>
              <a:ext cx="262874" cy="393576"/>
              <a:chOff x="11611752" y="1762998"/>
              <a:chExt cx="262874" cy="393576"/>
            </a:xfrm>
          </p:grpSpPr>
          <p:sp>
            <p:nvSpPr>
              <p:cNvPr id="19" name="Rechthoek 18">
                <a:extLst>
                  <a:ext uri="{FF2B5EF4-FFF2-40B4-BE49-F238E27FC236}">
                    <a16:creationId xmlns:a16="http://schemas.microsoft.com/office/drawing/2014/main" id="{B4F58FD4-6B52-1BC5-7747-607EC8EE6DBD}"/>
                  </a:ext>
                </a:extLst>
              </p:cNvPr>
              <p:cNvSpPr/>
              <p:nvPr/>
            </p:nvSpPr>
            <p:spPr>
              <a:xfrm>
                <a:off x="11611752" y="1789066"/>
                <a:ext cx="262874" cy="338552"/>
              </a:xfrm>
              <a:prstGeom prst="rect">
                <a:avLst/>
              </a:prstGeom>
              <a:solidFill>
                <a:srgbClr val="FFFFFF"/>
              </a:solidFill>
              <a:ln w="952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20" name="Ovaal 19">
                <a:extLst>
                  <a:ext uri="{FF2B5EF4-FFF2-40B4-BE49-F238E27FC236}">
                    <a16:creationId xmlns:a16="http://schemas.microsoft.com/office/drawing/2014/main" id="{D89E7DFB-E105-6582-8AC3-0DF3B893151F}"/>
                  </a:ext>
                </a:extLst>
              </p:cNvPr>
              <p:cNvSpPr/>
              <p:nvPr/>
            </p:nvSpPr>
            <p:spPr>
              <a:xfrm>
                <a:off x="11635088" y="1820019"/>
                <a:ext cx="220282" cy="270803"/>
              </a:xfrm>
              <a:prstGeom prst="ellipse">
                <a:avLst/>
              </a:prstGeom>
              <a:solidFill>
                <a:srgbClr val="FFFFFF"/>
              </a:solidFill>
              <a:ln w="952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22" name="Tekstvak 21">
                <a:extLst>
                  <a:ext uri="{FF2B5EF4-FFF2-40B4-BE49-F238E27FC236}">
                    <a16:creationId xmlns:a16="http://schemas.microsoft.com/office/drawing/2014/main" id="{5D612C57-B29F-B3C6-20F1-E39585A6411C}"/>
                  </a:ext>
                </a:extLst>
              </p:cNvPr>
              <p:cNvSpPr txBox="1"/>
              <p:nvPr/>
            </p:nvSpPr>
            <p:spPr>
              <a:xfrm>
                <a:off x="11634384" y="1762998"/>
                <a:ext cx="228738" cy="3935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100" b="0" i="0" u="none" strike="noStrike" cap="none" spc="0" normalizeH="0" baseline="0" dirty="0">
                    <a:ln>
                      <a:noFill/>
                    </a:ln>
                    <a:solidFill>
                      <a:srgbClr val="000000"/>
                    </a:solidFill>
                    <a:effectLst/>
                    <a:uFillTx/>
                    <a:latin typeface="Arial"/>
                    <a:ea typeface="Arial"/>
                    <a:cs typeface="Arial"/>
                    <a:sym typeface="Arial"/>
                  </a:rPr>
                  <a:t>V</a:t>
                </a:r>
                <a:endParaRPr kumimoji="0" lang="nl-NL" sz="1400" b="0" i="0" u="none" strike="noStrike" cap="none" spc="0" normalizeH="0" baseline="0" dirty="0">
                  <a:ln>
                    <a:noFill/>
                  </a:ln>
                  <a:solidFill>
                    <a:srgbClr val="000000"/>
                  </a:solidFill>
                  <a:effectLst/>
                  <a:uFillTx/>
                  <a:latin typeface="Arial"/>
                  <a:ea typeface="Arial"/>
                  <a:cs typeface="Arial"/>
                  <a:sym typeface="Arial"/>
                </a:endParaRPr>
              </a:p>
            </p:txBody>
          </p:sp>
        </p:grpSp>
        <p:sp>
          <p:nvSpPr>
            <p:cNvPr id="15" name="Ovaal 14">
              <a:extLst>
                <a:ext uri="{FF2B5EF4-FFF2-40B4-BE49-F238E27FC236}">
                  <a16:creationId xmlns:a16="http://schemas.microsoft.com/office/drawing/2014/main" id="{30A301E7-1CAE-2D81-2EF2-1AFBB1ABC364}"/>
                </a:ext>
              </a:extLst>
            </p:cNvPr>
            <p:cNvSpPr/>
            <p:nvPr/>
          </p:nvSpPr>
          <p:spPr>
            <a:xfrm>
              <a:off x="9201876" y="1576528"/>
              <a:ext cx="54000" cy="54000"/>
            </a:xfrm>
            <a:prstGeom prst="ellipse">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16" name="Ovaal 15">
              <a:extLst>
                <a:ext uri="{FF2B5EF4-FFF2-40B4-BE49-F238E27FC236}">
                  <a16:creationId xmlns:a16="http://schemas.microsoft.com/office/drawing/2014/main" id="{301552C6-ECBC-C437-BA27-5AAEBD2F398A}"/>
                </a:ext>
              </a:extLst>
            </p:cNvPr>
            <p:cNvSpPr/>
            <p:nvPr/>
          </p:nvSpPr>
          <p:spPr>
            <a:xfrm>
              <a:off x="9201876" y="2176127"/>
              <a:ext cx="54000" cy="54000"/>
            </a:xfrm>
            <a:prstGeom prst="ellipse">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cxnSp>
          <p:nvCxnSpPr>
            <p:cNvPr id="17" name="Verbindingslijn: gebogen 16">
              <a:extLst>
                <a:ext uri="{FF2B5EF4-FFF2-40B4-BE49-F238E27FC236}">
                  <a16:creationId xmlns:a16="http://schemas.microsoft.com/office/drawing/2014/main" id="{F2375183-A433-E6F4-ECDE-9C07C8D27A3E}"/>
                </a:ext>
              </a:extLst>
            </p:cNvPr>
            <p:cNvCxnSpPr>
              <a:cxnSpLocks/>
              <a:stCxn id="15" idx="0"/>
              <a:endCxn id="22" idx="0"/>
            </p:cNvCxnSpPr>
            <p:nvPr/>
          </p:nvCxnSpPr>
          <p:spPr>
            <a:xfrm rot="16200000" flipH="1">
              <a:off x="9592083" y="1213320"/>
              <a:ext cx="137725" cy="864140"/>
            </a:xfrm>
            <a:prstGeom prst="bentConnector3">
              <a:avLst>
                <a:gd name="adj1" fmla="val -27052"/>
              </a:avLst>
            </a:prstGeom>
            <a:noFill/>
            <a:ln w="12700" cap="flat">
              <a:solidFill>
                <a:schemeClr val="accent1"/>
              </a:solidFill>
              <a:prstDash val="sysDash"/>
              <a:miter lim="800000"/>
            </a:ln>
            <a:effectLst/>
            <a:sp3d/>
          </p:spPr>
          <p:style>
            <a:lnRef idx="0">
              <a:scrgbClr r="0" g="0" b="0"/>
            </a:lnRef>
            <a:fillRef idx="0">
              <a:scrgbClr r="0" g="0" b="0"/>
            </a:fillRef>
            <a:effectRef idx="0">
              <a:scrgbClr r="0" g="0" b="0"/>
            </a:effectRef>
            <a:fontRef idx="none"/>
          </p:style>
        </p:cxnSp>
        <p:cxnSp>
          <p:nvCxnSpPr>
            <p:cNvPr id="18" name="Verbindingslijn: gebogen 17">
              <a:extLst>
                <a:ext uri="{FF2B5EF4-FFF2-40B4-BE49-F238E27FC236}">
                  <a16:creationId xmlns:a16="http://schemas.microsoft.com/office/drawing/2014/main" id="{4B375732-B34F-01A8-C476-3AB33ADA6EC9}"/>
                </a:ext>
              </a:extLst>
            </p:cNvPr>
            <p:cNvCxnSpPr>
              <a:cxnSpLocks/>
              <a:stCxn id="16" idx="4"/>
              <a:endCxn id="22" idx="2"/>
            </p:cNvCxnSpPr>
            <p:nvPr/>
          </p:nvCxnSpPr>
          <p:spPr>
            <a:xfrm rot="5400000" flipH="1" flipV="1">
              <a:off x="9599797" y="1736908"/>
              <a:ext cx="122298" cy="864140"/>
            </a:xfrm>
            <a:prstGeom prst="bentConnector3">
              <a:avLst>
                <a:gd name="adj1" fmla="val -60929"/>
              </a:avLst>
            </a:prstGeom>
            <a:noFill/>
            <a:ln w="12700" cap="flat">
              <a:solidFill>
                <a:schemeClr val="accent1"/>
              </a:solidFill>
              <a:prstDash val="sysDash"/>
              <a:miter lim="800000"/>
            </a:ln>
            <a:effectLst/>
            <a:sp3d/>
          </p:spPr>
          <p:style>
            <a:lnRef idx="0">
              <a:scrgbClr r="0" g="0" b="0"/>
            </a:lnRef>
            <a:fillRef idx="0">
              <a:scrgbClr r="0" g="0" b="0"/>
            </a:fillRef>
            <a:effectRef idx="0">
              <a:scrgbClr r="0" g="0" b="0"/>
            </a:effectRef>
            <a:fontRef idx="none"/>
          </p:style>
        </p:cxnSp>
      </p:grpSp>
      <p:grpSp>
        <p:nvGrpSpPr>
          <p:cNvPr id="23" name="Groep 22">
            <a:extLst>
              <a:ext uri="{FF2B5EF4-FFF2-40B4-BE49-F238E27FC236}">
                <a16:creationId xmlns:a16="http://schemas.microsoft.com/office/drawing/2014/main" id="{357D4049-7F1F-D340-98A1-D5F878E2B77E}"/>
              </a:ext>
            </a:extLst>
          </p:cNvPr>
          <p:cNvGrpSpPr/>
          <p:nvPr/>
        </p:nvGrpSpPr>
        <p:grpSpPr>
          <a:xfrm>
            <a:off x="1123915" y="5762514"/>
            <a:ext cx="9944170" cy="430885"/>
            <a:chOff x="1074497" y="5762514"/>
            <a:chExt cx="9944170" cy="430885"/>
          </a:xfrm>
        </p:grpSpPr>
        <p:cxnSp>
          <p:nvCxnSpPr>
            <p:cNvPr id="24" name="Rechte verbindingslijn 23">
              <a:extLst>
                <a:ext uri="{FF2B5EF4-FFF2-40B4-BE49-F238E27FC236}">
                  <a16:creationId xmlns:a16="http://schemas.microsoft.com/office/drawing/2014/main" id="{87496631-7BE2-343A-D30A-B6C7074F0F2F}"/>
                </a:ext>
              </a:extLst>
            </p:cNvPr>
            <p:cNvCxnSpPr>
              <a:cxnSpLocks/>
            </p:cNvCxnSpPr>
            <p:nvPr/>
          </p:nvCxnSpPr>
          <p:spPr>
            <a:xfrm>
              <a:off x="1891058" y="5977956"/>
              <a:ext cx="404431" cy="0"/>
            </a:xfrm>
            <a:prstGeom prst="line">
              <a:avLst/>
            </a:prstGeom>
            <a:noFill/>
            <a:ln w="28575" cap="flat">
              <a:solidFill>
                <a:srgbClr val="93C091"/>
              </a:solidFill>
              <a:prstDash val="solid"/>
              <a:miter lim="800000"/>
            </a:ln>
            <a:effectLst/>
            <a:sp3d/>
          </p:spPr>
          <p:style>
            <a:lnRef idx="0">
              <a:scrgbClr r="0" g="0" b="0"/>
            </a:lnRef>
            <a:fillRef idx="0">
              <a:scrgbClr r="0" g="0" b="0"/>
            </a:fillRef>
            <a:effectRef idx="0">
              <a:scrgbClr r="0" g="0" b="0"/>
            </a:effectRef>
            <a:fontRef idx="none"/>
          </p:style>
        </p:cxnSp>
        <p:cxnSp>
          <p:nvCxnSpPr>
            <p:cNvPr id="25" name="Rechte verbindingslijn 24">
              <a:extLst>
                <a:ext uri="{FF2B5EF4-FFF2-40B4-BE49-F238E27FC236}">
                  <a16:creationId xmlns:a16="http://schemas.microsoft.com/office/drawing/2014/main" id="{C39E0E0C-09D7-42CA-F898-11724616F8F4}"/>
                </a:ext>
              </a:extLst>
            </p:cNvPr>
            <p:cNvCxnSpPr>
              <a:cxnSpLocks/>
            </p:cNvCxnSpPr>
            <p:nvPr/>
          </p:nvCxnSpPr>
          <p:spPr>
            <a:xfrm>
              <a:off x="3264402" y="5977956"/>
              <a:ext cx="404431" cy="0"/>
            </a:xfrm>
            <a:prstGeom prst="line">
              <a:avLst/>
            </a:prstGeom>
            <a:noFill/>
            <a:ln w="28575" cap="flat">
              <a:solidFill>
                <a:srgbClr val="6C8EBF"/>
              </a:solidFill>
              <a:prstDash val="solid"/>
              <a:miter lim="800000"/>
            </a:ln>
            <a:effectLst/>
            <a:sp3d/>
          </p:spPr>
          <p:style>
            <a:lnRef idx="0">
              <a:scrgbClr r="0" g="0" b="0"/>
            </a:lnRef>
            <a:fillRef idx="0">
              <a:scrgbClr r="0" g="0" b="0"/>
            </a:fillRef>
            <a:effectRef idx="0">
              <a:scrgbClr r="0" g="0" b="0"/>
            </a:effectRef>
            <a:fontRef idx="none"/>
          </p:style>
        </p:cxnSp>
        <p:cxnSp>
          <p:nvCxnSpPr>
            <p:cNvPr id="26" name="Rechte verbindingslijn 25">
              <a:extLst>
                <a:ext uri="{FF2B5EF4-FFF2-40B4-BE49-F238E27FC236}">
                  <a16:creationId xmlns:a16="http://schemas.microsoft.com/office/drawing/2014/main" id="{C39B15B8-DEE1-E396-758D-54A7F48A6846}"/>
                </a:ext>
              </a:extLst>
            </p:cNvPr>
            <p:cNvCxnSpPr>
              <a:cxnSpLocks/>
            </p:cNvCxnSpPr>
            <p:nvPr/>
          </p:nvCxnSpPr>
          <p:spPr>
            <a:xfrm>
              <a:off x="6258017" y="5977956"/>
              <a:ext cx="404431" cy="0"/>
            </a:xfrm>
            <a:prstGeom prst="line">
              <a:avLst/>
            </a:prstGeom>
            <a:noFill/>
            <a:ln w="28575" cap="flat">
              <a:solidFill>
                <a:srgbClr val="92AEC3"/>
              </a:solidFill>
              <a:prstDash val="solid"/>
              <a:miter lim="800000"/>
            </a:ln>
            <a:effectLst/>
            <a:sp3d/>
          </p:spPr>
          <p:style>
            <a:lnRef idx="0">
              <a:scrgbClr r="0" g="0" b="0"/>
            </a:lnRef>
            <a:fillRef idx="0">
              <a:scrgbClr r="0" g="0" b="0"/>
            </a:fillRef>
            <a:effectRef idx="0">
              <a:scrgbClr r="0" g="0" b="0"/>
            </a:effectRef>
            <a:fontRef idx="none"/>
          </p:style>
        </p:cxnSp>
        <p:sp>
          <p:nvSpPr>
            <p:cNvPr id="27" name="Tekstvak 26">
              <a:extLst>
                <a:ext uri="{FF2B5EF4-FFF2-40B4-BE49-F238E27FC236}">
                  <a16:creationId xmlns:a16="http://schemas.microsoft.com/office/drawing/2014/main" id="{21965F01-00B7-DB58-EF26-194AA85E786A}"/>
                </a:ext>
              </a:extLst>
            </p:cNvPr>
            <p:cNvSpPr txBox="1"/>
            <p:nvPr/>
          </p:nvSpPr>
          <p:spPr>
            <a:xfrm>
              <a:off x="1074497" y="5847152"/>
              <a:ext cx="749750"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nl-NL" sz="1100" dirty="0" err="1"/>
                <a:t>Renewable</a:t>
              </a:r>
              <a:endParaRPr kumimoji="0" lang="nl-NL" sz="1600" b="0" i="0" u="none" strike="noStrike" cap="none" spc="0" normalizeH="0" baseline="0" dirty="0">
                <a:ln>
                  <a:noFill/>
                </a:ln>
                <a:solidFill>
                  <a:srgbClr val="000000"/>
                </a:solidFill>
                <a:effectLst/>
                <a:uFillTx/>
                <a:latin typeface="Arial"/>
                <a:ea typeface="Arial"/>
                <a:cs typeface="Arial"/>
                <a:sym typeface="Arial"/>
              </a:endParaRPr>
            </a:p>
          </p:txBody>
        </p:sp>
        <p:sp>
          <p:nvSpPr>
            <p:cNvPr id="28" name="Tekstvak 27">
              <a:extLst>
                <a:ext uri="{FF2B5EF4-FFF2-40B4-BE49-F238E27FC236}">
                  <a16:creationId xmlns:a16="http://schemas.microsoft.com/office/drawing/2014/main" id="{C82510D4-C8F4-0212-ABC9-F123FA6AA26E}"/>
                </a:ext>
              </a:extLst>
            </p:cNvPr>
            <p:cNvSpPr txBox="1"/>
            <p:nvPr/>
          </p:nvSpPr>
          <p:spPr>
            <a:xfrm>
              <a:off x="2362300" y="5839458"/>
              <a:ext cx="835291"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a:ln>
                    <a:noFill/>
                  </a:ln>
                  <a:solidFill>
                    <a:srgbClr val="000000"/>
                  </a:solidFill>
                  <a:effectLst/>
                  <a:uFillTx/>
                  <a:latin typeface="Arial"/>
                  <a:ea typeface="Arial"/>
                  <a:cs typeface="Arial"/>
                  <a:sym typeface="Arial"/>
                </a:rPr>
                <a:t>Low-carbo</a:t>
              </a:r>
              <a:r>
                <a:rPr lang="nl-NL" sz="1200" dirty="0"/>
                <a:t>n</a:t>
              </a:r>
              <a:endParaRPr kumimoji="0" lang="nl-NL" sz="1100" b="0" i="0" u="none" strike="noStrike" cap="none" spc="0" normalizeH="0" baseline="0" dirty="0">
                <a:ln>
                  <a:noFill/>
                </a:ln>
                <a:solidFill>
                  <a:srgbClr val="000000"/>
                </a:solidFill>
                <a:effectLst/>
                <a:uFillTx/>
                <a:latin typeface="Arial"/>
                <a:ea typeface="Arial"/>
                <a:cs typeface="Arial"/>
                <a:sym typeface="Arial"/>
              </a:endParaRPr>
            </a:p>
          </p:txBody>
        </p:sp>
        <p:cxnSp>
          <p:nvCxnSpPr>
            <p:cNvPr id="29" name="Rechte verbindingslijn 28">
              <a:extLst>
                <a:ext uri="{FF2B5EF4-FFF2-40B4-BE49-F238E27FC236}">
                  <a16:creationId xmlns:a16="http://schemas.microsoft.com/office/drawing/2014/main" id="{E8B4CF97-EF0E-F642-E5C5-CDA05050C412}"/>
                </a:ext>
              </a:extLst>
            </p:cNvPr>
            <p:cNvCxnSpPr>
              <a:cxnSpLocks/>
            </p:cNvCxnSpPr>
            <p:nvPr/>
          </p:nvCxnSpPr>
          <p:spPr>
            <a:xfrm>
              <a:off x="7848090" y="5977956"/>
              <a:ext cx="404431" cy="0"/>
            </a:xfrm>
            <a:prstGeom prst="line">
              <a:avLst/>
            </a:prstGeom>
            <a:noFill/>
            <a:ln w="28575" cap="flat">
              <a:solidFill>
                <a:srgbClr val="7BD6D6"/>
              </a:solidFill>
              <a:prstDash val="solid"/>
              <a:miter lim="800000"/>
            </a:ln>
            <a:effectLst/>
            <a:sp3d/>
          </p:spPr>
          <p:style>
            <a:lnRef idx="0">
              <a:scrgbClr r="0" g="0" b="0"/>
            </a:lnRef>
            <a:fillRef idx="0">
              <a:scrgbClr r="0" g="0" b="0"/>
            </a:fillRef>
            <a:effectRef idx="0">
              <a:scrgbClr r="0" g="0" b="0"/>
            </a:effectRef>
            <a:fontRef idx="none"/>
          </p:style>
        </p:cxnSp>
        <p:sp>
          <p:nvSpPr>
            <p:cNvPr id="30" name="Tekstvak 29">
              <a:extLst>
                <a:ext uri="{FF2B5EF4-FFF2-40B4-BE49-F238E27FC236}">
                  <a16:creationId xmlns:a16="http://schemas.microsoft.com/office/drawing/2014/main" id="{367B3FA5-51EE-50E0-B1B5-7DB8A99EE32B}"/>
                </a:ext>
              </a:extLst>
            </p:cNvPr>
            <p:cNvSpPr txBox="1"/>
            <p:nvPr/>
          </p:nvSpPr>
          <p:spPr>
            <a:xfrm>
              <a:off x="6864951" y="5847152"/>
              <a:ext cx="916328"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nl-NL" sz="1100" dirty="0" err="1"/>
                <a:t>Hydrogen</a:t>
              </a:r>
              <a:r>
                <a:rPr lang="nl-NL" sz="1100" dirty="0"/>
                <a:t> (</a:t>
              </a:r>
              <a:r>
                <a:rPr lang="nl-NL" sz="1100" dirty="0" err="1"/>
                <a:t>all</a:t>
              </a:r>
              <a:r>
                <a:rPr lang="nl-NL" sz="1100" dirty="0"/>
                <a:t>)</a:t>
              </a:r>
              <a:endParaRPr kumimoji="0" lang="nl-NL" sz="1600" b="0" i="0" u="none" strike="noStrike" cap="none" spc="0" normalizeH="0" baseline="0" dirty="0">
                <a:ln>
                  <a:noFill/>
                </a:ln>
                <a:solidFill>
                  <a:srgbClr val="000000"/>
                </a:solidFill>
                <a:effectLst/>
                <a:uFillTx/>
                <a:latin typeface="Arial"/>
                <a:ea typeface="Arial"/>
                <a:cs typeface="Arial"/>
                <a:sym typeface="Arial"/>
              </a:endParaRPr>
            </a:p>
          </p:txBody>
        </p:sp>
        <p:cxnSp>
          <p:nvCxnSpPr>
            <p:cNvPr id="31" name="Rechte verbindingslijn 30">
              <a:extLst>
                <a:ext uri="{FF2B5EF4-FFF2-40B4-BE49-F238E27FC236}">
                  <a16:creationId xmlns:a16="http://schemas.microsoft.com/office/drawing/2014/main" id="{0BFD613D-49D1-581F-8E77-51E6C9B7B5EA}"/>
                </a:ext>
              </a:extLst>
            </p:cNvPr>
            <p:cNvCxnSpPr>
              <a:cxnSpLocks/>
            </p:cNvCxnSpPr>
            <p:nvPr/>
          </p:nvCxnSpPr>
          <p:spPr>
            <a:xfrm>
              <a:off x="4739569" y="5977956"/>
              <a:ext cx="404431" cy="0"/>
            </a:xfrm>
            <a:prstGeom prst="line">
              <a:avLst/>
            </a:prstGeom>
            <a:noFill/>
            <a:ln w="28575" cap="flat">
              <a:solidFill>
                <a:srgbClr val="858585"/>
              </a:solidFill>
              <a:prstDash val="solid"/>
              <a:miter lim="800000"/>
            </a:ln>
            <a:effectLst/>
            <a:sp3d/>
          </p:spPr>
          <p:style>
            <a:lnRef idx="0">
              <a:scrgbClr r="0" g="0" b="0"/>
            </a:lnRef>
            <a:fillRef idx="0">
              <a:scrgbClr r="0" g="0" b="0"/>
            </a:fillRef>
            <a:effectRef idx="0">
              <a:scrgbClr r="0" g="0" b="0"/>
            </a:effectRef>
            <a:fontRef idx="none"/>
          </p:style>
        </p:cxnSp>
        <p:sp>
          <p:nvSpPr>
            <p:cNvPr id="32" name="Tekstvak 31">
              <a:extLst>
                <a:ext uri="{FF2B5EF4-FFF2-40B4-BE49-F238E27FC236}">
                  <a16:creationId xmlns:a16="http://schemas.microsoft.com/office/drawing/2014/main" id="{4D330E02-39E2-AB18-863E-3C8C4D1EEA96}"/>
                </a:ext>
              </a:extLst>
            </p:cNvPr>
            <p:cNvSpPr txBox="1"/>
            <p:nvPr/>
          </p:nvSpPr>
          <p:spPr>
            <a:xfrm>
              <a:off x="3735644" y="5839458"/>
              <a:ext cx="93711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err="1">
                  <a:ln>
                    <a:noFill/>
                  </a:ln>
                  <a:solidFill>
                    <a:srgbClr val="000000"/>
                  </a:solidFill>
                  <a:effectLst/>
                  <a:uFillTx/>
                  <a:latin typeface="Arial"/>
                  <a:ea typeface="Arial"/>
                  <a:cs typeface="Arial"/>
                  <a:sym typeface="Arial"/>
                </a:rPr>
                <a:t>Imported</a:t>
              </a:r>
              <a:r>
                <a:rPr kumimoji="0" lang="nl-NL" sz="1200" b="0" i="0" u="none" strike="noStrike" cap="none" spc="0" normalizeH="0" baseline="0" dirty="0">
                  <a:ln>
                    <a:noFill/>
                  </a:ln>
                  <a:solidFill>
                    <a:srgbClr val="000000"/>
                  </a:solidFill>
                  <a:effectLst/>
                  <a:uFillTx/>
                  <a:latin typeface="Arial"/>
                  <a:ea typeface="Arial"/>
                  <a:cs typeface="Arial"/>
                  <a:sym typeface="Arial"/>
                </a:rPr>
                <a:t> H2</a:t>
              </a: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sp>
          <p:nvSpPr>
            <p:cNvPr id="33" name="Tekstvak 32">
              <a:extLst>
                <a:ext uri="{FF2B5EF4-FFF2-40B4-BE49-F238E27FC236}">
                  <a16:creationId xmlns:a16="http://schemas.microsoft.com/office/drawing/2014/main" id="{8D2CB9CA-8076-004A-DF85-12B2CDC1E8C8}"/>
                </a:ext>
              </a:extLst>
            </p:cNvPr>
            <p:cNvSpPr txBox="1"/>
            <p:nvPr/>
          </p:nvSpPr>
          <p:spPr>
            <a:xfrm>
              <a:off x="5210811" y="5847152"/>
              <a:ext cx="980395"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nl-NL" sz="1100" dirty="0" err="1"/>
                <a:t>Regasified</a:t>
              </a:r>
              <a:r>
                <a:rPr lang="nl-NL" sz="1100" dirty="0"/>
                <a:t> H2</a:t>
              </a:r>
              <a:endParaRPr kumimoji="0" lang="nl-NL" sz="2400" b="0" i="0" u="none" strike="noStrike" cap="none" spc="0" normalizeH="0" baseline="0" dirty="0">
                <a:ln>
                  <a:noFill/>
                </a:ln>
                <a:solidFill>
                  <a:srgbClr val="000000"/>
                </a:solidFill>
                <a:effectLst/>
                <a:uFillTx/>
                <a:latin typeface="Arial"/>
                <a:ea typeface="Arial"/>
                <a:cs typeface="Arial"/>
                <a:sym typeface="Arial"/>
              </a:endParaRPr>
            </a:p>
          </p:txBody>
        </p:sp>
        <p:cxnSp>
          <p:nvCxnSpPr>
            <p:cNvPr id="34" name="Rechte verbindingslijn 33">
              <a:extLst>
                <a:ext uri="{FF2B5EF4-FFF2-40B4-BE49-F238E27FC236}">
                  <a16:creationId xmlns:a16="http://schemas.microsoft.com/office/drawing/2014/main" id="{0A8CC16C-A8FF-99CB-26D0-26831726F300}"/>
                </a:ext>
              </a:extLst>
            </p:cNvPr>
            <p:cNvCxnSpPr>
              <a:cxnSpLocks/>
            </p:cNvCxnSpPr>
            <p:nvPr/>
          </p:nvCxnSpPr>
          <p:spPr>
            <a:xfrm>
              <a:off x="9064495" y="5977956"/>
              <a:ext cx="404431" cy="0"/>
            </a:xfrm>
            <a:prstGeom prst="line">
              <a:avLst/>
            </a:prstGeom>
            <a:noFill/>
            <a:ln w="28575" cap="flat">
              <a:solidFill>
                <a:srgbClr val="9877A8"/>
              </a:solidFill>
              <a:prstDash val="solid"/>
              <a:miter lim="800000"/>
            </a:ln>
            <a:effectLst/>
            <a:sp3d/>
          </p:spPr>
          <p:style>
            <a:lnRef idx="0">
              <a:scrgbClr r="0" g="0" b="0"/>
            </a:lnRef>
            <a:fillRef idx="0">
              <a:scrgbClr r="0" g="0" b="0"/>
            </a:fillRef>
            <a:effectRef idx="0">
              <a:scrgbClr r="0" g="0" b="0"/>
            </a:effectRef>
            <a:fontRef idx="none"/>
          </p:style>
        </p:cxnSp>
        <p:sp>
          <p:nvSpPr>
            <p:cNvPr id="35" name="Tekstvak 34">
              <a:extLst>
                <a:ext uri="{FF2B5EF4-FFF2-40B4-BE49-F238E27FC236}">
                  <a16:creationId xmlns:a16="http://schemas.microsoft.com/office/drawing/2014/main" id="{3B23779B-50B7-8DDE-25F1-69CE738D61EB}"/>
                </a:ext>
              </a:extLst>
            </p:cNvPr>
            <p:cNvSpPr txBox="1"/>
            <p:nvPr/>
          </p:nvSpPr>
          <p:spPr>
            <a:xfrm>
              <a:off x="8375106" y="5762514"/>
              <a:ext cx="680634" cy="430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nl-NL" sz="1100" dirty="0"/>
                <a:t>Liquid</a:t>
              </a:r>
              <a:br>
                <a:rPr lang="nl-NL" sz="1100" dirty="0"/>
              </a:br>
              <a:r>
                <a:rPr lang="nl-NL" sz="1100" dirty="0" err="1"/>
                <a:t>hydrogen</a:t>
              </a:r>
              <a:endParaRPr kumimoji="0" lang="nl-NL" sz="1600" b="0" i="0" u="none" strike="noStrike" cap="none" spc="0" normalizeH="0" baseline="0" dirty="0">
                <a:ln>
                  <a:noFill/>
                </a:ln>
                <a:solidFill>
                  <a:srgbClr val="000000"/>
                </a:solidFill>
                <a:effectLst/>
                <a:uFillTx/>
                <a:latin typeface="Arial"/>
                <a:ea typeface="Arial"/>
                <a:cs typeface="Arial"/>
                <a:sym typeface="Arial"/>
              </a:endParaRPr>
            </a:p>
          </p:txBody>
        </p:sp>
        <p:cxnSp>
          <p:nvCxnSpPr>
            <p:cNvPr id="36" name="Rechte verbindingslijn 35">
              <a:extLst>
                <a:ext uri="{FF2B5EF4-FFF2-40B4-BE49-F238E27FC236}">
                  <a16:creationId xmlns:a16="http://schemas.microsoft.com/office/drawing/2014/main" id="{327377F7-B662-34D8-E6E6-D942AF9B2E30}"/>
                </a:ext>
              </a:extLst>
            </p:cNvPr>
            <p:cNvCxnSpPr>
              <a:cxnSpLocks/>
            </p:cNvCxnSpPr>
            <p:nvPr/>
          </p:nvCxnSpPr>
          <p:spPr>
            <a:xfrm>
              <a:off x="10614236" y="5977956"/>
              <a:ext cx="404431" cy="0"/>
            </a:xfrm>
            <a:prstGeom prst="line">
              <a:avLst/>
            </a:prstGeom>
            <a:noFill/>
            <a:ln w="28575" cap="flat">
              <a:solidFill>
                <a:srgbClr val="B89D7F"/>
              </a:solidFill>
              <a:prstDash val="solid"/>
              <a:miter lim="800000"/>
            </a:ln>
            <a:effectLst/>
            <a:sp3d/>
          </p:spPr>
          <p:style>
            <a:lnRef idx="0">
              <a:scrgbClr r="0" g="0" b="0"/>
            </a:lnRef>
            <a:fillRef idx="0">
              <a:scrgbClr r="0" g="0" b="0"/>
            </a:fillRef>
            <a:effectRef idx="0">
              <a:scrgbClr r="0" g="0" b="0"/>
            </a:effectRef>
            <a:fontRef idx="none"/>
          </p:style>
        </p:cxnSp>
        <p:sp>
          <p:nvSpPr>
            <p:cNvPr id="37" name="Tekstvak 36">
              <a:extLst>
                <a:ext uri="{FF2B5EF4-FFF2-40B4-BE49-F238E27FC236}">
                  <a16:creationId xmlns:a16="http://schemas.microsoft.com/office/drawing/2014/main" id="{69F43E44-103E-6695-84F8-7872132C3FDD}"/>
                </a:ext>
              </a:extLst>
            </p:cNvPr>
            <p:cNvSpPr txBox="1"/>
            <p:nvPr/>
          </p:nvSpPr>
          <p:spPr>
            <a:xfrm>
              <a:off x="9631097" y="5847152"/>
              <a:ext cx="813682"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nl-NL" sz="1100" dirty="0"/>
                <a:t>Natural gas</a:t>
              </a:r>
              <a:endParaRPr kumimoji="0" lang="nl-NL" sz="1600" b="0" i="0" u="none" strike="noStrike" cap="none" spc="0" normalizeH="0" baseline="0" dirty="0">
                <a:ln>
                  <a:noFill/>
                </a:ln>
                <a:solidFill>
                  <a:srgbClr val="000000"/>
                </a:solidFill>
                <a:effectLst/>
                <a:uFillTx/>
                <a:latin typeface="Arial"/>
                <a:ea typeface="Arial"/>
                <a:cs typeface="Arial"/>
                <a:sym typeface="Arial"/>
              </a:endParaRPr>
            </a:p>
          </p:txBody>
        </p:sp>
      </p:grpSp>
      <p:sp>
        <p:nvSpPr>
          <p:cNvPr id="38" name="Tekstvak 37">
            <a:extLst>
              <a:ext uri="{FF2B5EF4-FFF2-40B4-BE49-F238E27FC236}">
                <a16:creationId xmlns:a16="http://schemas.microsoft.com/office/drawing/2014/main" id="{7B7EA194-FE43-073D-82B7-B10B4845DA40}"/>
              </a:ext>
            </a:extLst>
          </p:cNvPr>
          <p:cNvSpPr txBox="1"/>
          <p:nvPr/>
        </p:nvSpPr>
        <p:spPr>
          <a:xfrm>
            <a:off x="2987177" y="6192488"/>
            <a:ext cx="6217646"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nl-NL" sz="1200" dirty="0">
                <a:solidFill>
                  <a:schemeClr val="tx1"/>
                </a:solidFill>
              </a:rPr>
              <a:t>Context | </a:t>
            </a:r>
            <a:r>
              <a:rPr kumimoji="0" lang="nl-NL" sz="1200" b="0" i="0" u="none" strike="noStrike" cap="none" spc="0" normalizeH="0" baseline="0" dirty="0" err="1">
                <a:ln>
                  <a:noFill/>
                </a:ln>
                <a:solidFill>
                  <a:schemeClr val="tx1"/>
                </a:solidFill>
                <a:effectLst/>
                <a:uFillTx/>
                <a:latin typeface="Arial"/>
                <a:ea typeface="Arial"/>
                <a:cs typeface="Arial"/>
                <a:sym typeface="Arial"/>
              </a:rPr>
              <a:t>Problem</a:t>
            </a:r>
            <a:r>
              <a:rPr kumimoji="0" lang="nl-NL" sz="1200" b="0" i="0" u="none" strike="noStrike" cap="none" spc="0" normalizeH="0" baseline="0" dirty="0">
                <a:ln>
                  <a:noFill/>
                </a:ln>
                <a:solidFill>
                  <a:schemeClr val="tx1"/>
                </a:solidFill>
                <a:effectLst/>
                <a:uFillTx/>
                <a:latin typeface="Arial"/>
                <a:ea typeface="Arial"/>
                <a:cs typeface="Arial"/>
                <a:sym typeface="Arial"/>
              </a:rPr>
              <a:t> statement </a:t>
            </a:r>
            <a:r>
              <a:rPr kumimoji="0" lang="nl-NL" sz="1200" b="0" i="0" u="none" strike="noStrike" cap="none" spc="0" normalizeH="0" baseline="0" dirty="0">
                <a:ln>
                  <a:noFill/>
                </a:ln>
                <a:solidFill>
                  <a:srgbClr val="000000"/>
                </a:solidFill>
                <a:effectLst/>
                <a:uFillTx/>
                <a:latin typeface="Arial"/>
                <a:ea typeface="Arial"/>
                <a:cs typeface="Arial"/>
                <a:sym typeface="Arial"/>
              </a:rPr>
              <a:t>| ECT</a:t>
            </a:r>
            <a:r>
              <a:rPr kumimoji="0" lang="nl-NL" sz="1200" b="0" i="0" u="none" strike="noStrike" cap="none" spc="0" normalizeH="0" dirty="0">
                <a:ln>
                  <a:noFill/>
                </a:ln>
                <a:solidFill>
                  <a:srgbClr val="000000"/>
                </a:solidFill>
                <a:effectLst/>
                <a:uFillTx/>
                <a:latin typeface="Arial"/>
                <a:ea typeface="Arial"/>
                <a:cs typeface="Arial"/>
                <a:sym typeface="Arial"/>
              </a:rPr>
              <a:t> |</a:t>
            </a:r>
            <a:r>
              <a:rPr kumimoji="0" lang="nl-NL" sz="1200" b="0" i="0" u="none" strike="noStrike" cap="none" spc="0" normalizeH="0" baseline="0" dirty="0">
                <a:ln>
                  <a:noFill/>
                </a:ln>
                <a:solidFill>
                  <a:srgbClr val="000000"/>
                </a:solidFill>
                <a:effectLst/>
                <a:uFillTx/>
                <a:latin typeface="Arial"/>
                <a:ea typeface="Arial"/>
                <a:cs typeface="Arial"/>
                <a:sym typeface="Arial"/>
              </a:rPr>
              <a:t> </a:t>
            </a:r>
            <a:r>
              <a:rPr kumimoji="0" lang="nl-NL" sz="1200" b="0" i="0" u="none" strike="noStrike" cap="none" spc="0" normalizeH="0" baseline="0" dirty="0" err="1">
                <a:ln>
                  <a:noFill/>
                </a:ln>
                <a:solidFill>
                  <a:schemeClr val="tx1"/>
                </a:solidFill>
                <a:effectLst/>
                <a:uFillTx/>
                <a:latin typeface="Arial"/>
                <a:ea typeface="Arial"/>
                <a:cs typeface="Arial"/>
                <a:sym typeface="Arial"/>
              </a:rPr>
              <a:t>Modeling</a:t>
            </a:r>
            <a:r>
              <a:rPr kumimoji="0" lang="nl-NL" sz="1200" b="0" i="0" u="none" strike="noStrike" cap="none" spc="0" normalizeH="0" baseline="0" dirty="0">
                <a:ln>
                  <a:noFill/>
                </a:ln>
                <a:solidFill>
                  <a:srgbClr val="000000"/>
                </a:solidFill>
                <a:effectLst/>
                <a:uFillTx/>
                <a:latin typeface="Arial"/>
                <a:ea typeface="Arial"/>
                <a:cs typeface="Arial"/>
                <a:sym typeface="Arial"/>
              </a:rPr>
              <a:t> &amp; Design | Analysis | </a:t>
            </a:r>
            <a:r>
              <a:rPr kumimoji="0" lang="nl-NL" sz="1200" b="0" i="0" u="none" strike="noStrike" cap="none" spc="0" normalizeH="0" baseline="0" dirty="0">
                <a:ln>
                  <a:noFill/>
                </a:ln>
                <a:solidFill>
                  <a:schemeClr val="accent1"/>
                </a:solidFill>
                <a:effectLst/>
                <a:uFillTx/>
                <a:latin typeface="Arial"/>
                <a:ea typeface="Arial"/>
                <a:cs typeface="Arial"/>
                <a:sym typeface="Arial"/>
              </a:rPr>
              <a:t>Control</a:t>
            </a:r>
            <a:r>
              <a:rPr kumimoji="0" lang="nl-NL" sz="1200" b="0" i="0" u="none" strike="noStrike" cap="none" spc="0" normalizeH="0" baseline="0" dirty="0">
                <a:ln>
                  <a:noFill/>
                </a:ln>
                <a:solidFill>
                  <a:srgbClr val="000000"/>
                </a:solidFill>
                <a:effectLst/>
                <a:uFillTx/>
                <a:latin typeface="Arial"/>
                <a:ea typeface="Arial"/>
                <a:cs typeface="Arial"/>
                <a:sym typeface="Arial"/>
              </a:rPr>
              <a:t> | </a:t>
            </a:r>
            <a:r>
              <a:rPr kumimoji="0" lang="nl-NL" sz="1200" b="0" i="0" u="none" strike="noStrike" cap="none" spc="0" normalizeH="0" baseline="0" dirty="0" err="1">
                <a:ln>
                  <a:noFill/>
                </a:ln>
                <a:solidFill>
                  <a:srgbClr val="000000"/>
                </a:solidFill>
                <a:effectLst/>
                <a:uFillTx/>
                <a:latin typeface="Arial"/>
                <a:ea typeface="Arial"/>
                <a:cs typeface="Arial"/>
                <a:sym typeface="Arial"/>
              </a:rPr>
              <a:t>Conclusions</a:t>
            </a:r>
            <a:r>
              <a:rPr kumimoji="0" lang="nl-NL" sz="1200" b="0" i="0" u="none" strike="noStrike" cap="none" spc="0" normalizeH="0" baseline="0" dirty="0">
                <a:ln>
                  <a:noFill/>
                </a:ln>
                <a:solidFill>
                  <a:srgbClr val="000000"/>
                </a:solidFill>
                <a:effectLst/>
                <a:uFillTx/>
                <a:latin typeface="Arial"/>
                <a:ea typeface="Arial"/>
                <a:cs typeface="Arial"/>
                <a:sym typeface="Arial"/>
              </a:rPr>
              <a:t> </a:t>
            </a:r>
          </a:p>
        </p:txBody>
      </p:sp>
      <p:grpSp>
        <p:nvGrpSpPr>
          <p:cNvPr id="49" name="Groep 48">
            <a:extLst>
              <a:ext uri="{FF2B5EF4-FFF2-40B4-BE49-F238E27FC236}">
                <a16:creationId xmlns:a16="http://schemas.microsoft.com/office/drawing/2014/main" id="{38F62E37-EA0B-6B93-6AC9-AB4A68CF4E88}"/>
              </a:ext>
            </a:extLst>
          </p:cNvPr>
          <p:cNvGrpSpPr/>
          <p:nvPr/>
        </p:nvGrpSpPr>
        <p:grpSpPr>
          <a:xfrm>
            <a:off x="-347731" y="1231900"/>
            <a:ext cx="6400503" cy="4623156"/>
            <a:chOff x="-347731" y="1231900"/>
            <a:chExt cx="6400503" cy="4623156"/>
          </a:xfrm>
        </p:grpSpPr>
        <p:grpSp>
          <p:nvGrpSpPr>
            <p:cNvPr id="47" name="Groep 46">
              <a:extLst>
                <a:ext uri="{FF2B5EF4-FFF2-40B4-BE49-F238E27FC236}">
                  <a16:creationId xmlns:a16="http://schemas.microsoft.com/office/drawing/2014/main" id="{DAAD6A9D-F72C-4096-C71F-2337259DABBE}"/>
                </a:ext>
              </a:extLst>
            </p:cNvPr>
            <p:cNvGrpSpPr/>
            <p:nvPr/>
          </p:nvGrpSpPr>
          <p:grpSpPr>
            <a:xfrm>
              <a:off x="-347731" y="1231900"/>
              <a:ext cx="5993126" cy="4623156"/>
              <a:chOff x="-347731" y="1231900"/>
              <a:chExt cx="5993126" cy="4623156"/>
            </a:xfrm>
          </p:grpSpPr>
          <p:sp>
            <p:nvSpPr>
              <p:cNvPr id="46" name="Rechthoek 45">
                <a:extLst>
                  <a:ext uri="{FF2B5EF4-FFF2-40B4-BE49-F238E27FC236}">
                    <a16:creationId xmlns:a16="http://schemas.microsoft.com/office/drawing/2014/main" id="{2AFA460C-0733-B39F-B78D-DA33B7EB505E}"/>
                  </a:ext>
                </a:extLst>
              </p:cNvPr>
              <p:cNvSpPr/>
              <p:nvPr/>
            </p:nvSpPr>
            <p:spPr>
              <a:xfrm>
                <a:off x="4359943" y="1243146"/>
                <a:ext cx="1285452" cy="4544136"/>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nvGrpSpPr>
              <p:cNvPr id="45" name="Groep 44">
                <a:extLst>
                  <a:ext uri="{FF2B5EF4-FFF2-40B4-BE49-F238E27FC236}">
                    <a16:creationId xmlns:a16="http://schemas.microsoft.com/office/drawing/2014/main" id="{FCDBD078-ED93-821E-912F-C649A3571A25}"/>
                  </a:ext>
                </a:extLst>
              </p:cNvPr>
              <p:cNvGrpSpPr/>
              <p:nvPr/>
            </p:nvGrpSpPr>
            <p:grpSpPr>
              <a:xfrm>
                <a:off x="-347731" y="1231900"/>
                <a:ext cx="5620221" cy="4623156"/>
                <a:chOff x="-347731" y="1231900"/>
                <a:chExt cx="5620221" cy="4623156"/>
              </a:xfrm>
            </p:grpSpPr>
            <p:sp>
              <p:nvSpPr>
                <p:cNvPr id="44" name="Rechthoek 43">
                  <a:extLst>
                    <a:ext uri="{FF2B5EF4-FFF2-40B4-BE49-F238E27FC236}">
                      <a16:creationId xmlns:a16="http://schemas.microsoft.com/office/drawing/2014/main" id="{63DC20CC-91B9-87F0-CA3B-DB5D2B02D9D0}"/>
                    </a:ext>
                  </a:extLst>
                </p:cNvPr>
                <p:cNvSpPr/>
                <p:nvPr/>
              </p:nvSpPr>
              <p:spPr>
                <a:xfrm>
                  <a:off x="-347731" y="1231900"/>
                  <a:ext cx="1964011" cy="4544136"/>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nvGrpSpPr>
                <p:cNvPr id="39" name="Groep 38">
                  <a:extLst>
                    <a:ext uri="{FF2B5EF4-FFF2-40B4-BE49-F238E27FC236}">
                      <a16:creationId xmlns:a16="http://schemas.microsoft.com/office/drawing/2014/main" id="{8E159BB2-28C9-334C-E5B0-32E8CABD5005}"/>
                    </a:ext>
                  </a:extLst>
                </p:cNvPr>
                <p:cNvGrpSpPr/>
                <p:nvPr/>
              </p:nvGrpSpPr>
              <p:grpSpPr>
                <a:xfrm>
                  <a:off x="757060" y="1609897"/>
                  <a:ext cx="4515430" cy="4245159"/>
                  <a:chOff x="757060" y="1395989"/>
                  <a:chExt cx="4515430" cy="5031895"/>
                </a:xfrm>
              </p:grpSpPr>
              <p:grpSp>
                <p:nvGrpSpPr>
                  <p:cNvPr id="40" name="Groep 39">
                    <a:extLst>
                      <a:ext uri="{FF2B5EF4-FFF2-40B4-BE49-F238E27FC236}">
                        <a16:creationId xmlns:a16="http://schemas.microsoft.com/office/drawing/2014/main" id="{680E75C9-3C9E-C5FD-E3A3-3D2AA013B8B9}"/>
                      </a:ext>
                    </a:extLst>
                  </p:cNvPr>
                  <p:cNvGrpSpPr/>
                  <p:nvPr/>
                </p:nvGrpSpPr>
                <p:grpSpPr>
                  <a:xfrm>
                    <a:off x="757060" y="1395989"/>
                    <a:ext cx="4515430" cy="4680000"/>
                    <a:chOff x="757060" y="1395989"/>
                    <a:chExt cx="4515430" cy="4680000"/>
                  </a:xfrm>
                </p:grpSpPr>
                <p:sp>
                  <p:nvSpPr>
                    <p:cNvPr id="43" name="Tekstvak 42">
                      <a:extLst>
                        <a:ext uri="{FF2B5EF4-FFF2-40B4-BE49-F238E27FC236}">
                          <a16:creationId xmlns:a16="http://schemas.microsoft.com/office/drawing/2014/main" id="{A7E525CD-AC27-D267-8FDC-52402E9A1431}"/>
                        </a:ext>
                      </a:extLst>
                    </p:cNvPr>
                    <p:cNvSpPr txBox="1"/>
                    <p:nvPr/>
                  </p:nvSpPr>
                  <p:spPr>
                    <a:xfrm>
                      <a:off x="828476" y="4905361"/>
                      <a:ext cx="3547934" cy="1122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050" dirty="0">
                          <a:solidFill>
                            <a:schemeClr val="bg1">
                              <a:lumMod val="50000"/>
                            </a:schemeClr>
                          </a:solidFill>
                        </a:rPr>
                        <a:t>[4] </a:t>
                      </a:r>
                      <a:r>
                        <a:rPr lang="nl-NL" sz="1050" dirty="0">
                          <a:solidFill>
                            <a:schemeClr val="bg1">
                              <a:lumMod val="50000"/>
                            </a:schemeClr>
                          </a:solidFill>
                        </a:rPr>
                        <a:t>B. </a:t>
                      </a:r>
                      <a:r>
                        <a:rPr lang="nl-NL" sz="1050" dirty="0" err="1">
                          <a:solidFill>
                            <a:schemeClr val="bg1">
                              <a:lumMod val="50000"/>
                            </a:schemeClr>
                          </a:solidFill>
                        </a:rPr>
                        <a:t>Koirala</a:t>
                      </a:r>
                      <a:r>
                        <a:rPr lang="nl-NL" sz="1050" dirty="0">
                          <a:solidFill>
                            <a:schemeClr val="bg1">
                              <a:lumMod val="50000"/>
                            </a:schemeClr>
                          </a:solidFill>
                        </a:rPr>
                        <a:t>, et. al, “</a:t>
                      </a:r>
                      <a:r>
                        <a:rPr lang="nl-NL" sz="1050" dirty="0" err="1">
                          <a:solidFill>
                            <a:schemeClr val="bg1">
                              <a:lumMod val="50000"/>
                            </a:schemeClr>
                          </a:solidFill>
                        </a:rPr>
                        <a:t>Integrated</a:t>
                      </a:r>
                      <a:r>
                        <a:rPr lang="nl-NL" sz="1050" dirty="0">
                          <a:solidFill>
                            <a:schemeClr val="bg1">
                              <a:lumMod val="50000"/>
                            </a:schemeClr>
                          </a:solidFill>
                        </a:rPr>
                        <a:t> </a:t>
                      </a:r>
                      <a:r>
                        <a:rPr lang="nl-NL" sz="1050" dirty="0" err="1">
                          <a:solidFill>
                            <a:schemeClr val="bg1">
                              <a:lumMod val="50000"/>
                            </a:schemeClr>
                          </a:solidFill>
                        </a:rPr>
                        <a:t>electricity</a:t>
                      </a:r>
                      <a:r>
                        <a:rPr lang="nl-NL" sz="1050" dirty="0">
                          <a:solidFill>
                            <a:schemeClr val="bg1">
                              <a:lumMod val="50000"/>
                            </a:schemeClr>
                          </a:solidFill>
                        </a:rPr>
                        <a:t>, </a:t>
                      </a:r>
                      <a:r>
                        <a:rPr lang="nl-NL" sz="1050" dirty="0" err="1">
                          <a:solidFill>
                            <a:schemeClr val="bg1">
                              <a:lumMod val="50000"/>
                            </a:schemeClr>
                          </a:solidFill>
                        </a:rPr>
                        <a:t>hydrogen</a:t>
                      </a:r>
                      <a:r>
                        <a:rPr lang="nl-NL" sz="1050" dirty="0">
                          <a:solidFill>
                            <a:schemeClr val="bg1">
                              <a:lumMod val="50000"/>
                            </a:schemeClr>
                          </a:solidFill>
                        </a:rPr>
                        <a:t> and </a:t>
                      </a:r>
                      <a:r>
                        <a:rPr lang="nl-NL" sz="1050" dirty="0" err="1">
                          <a:solidFill>
                            <a:schemeClr val="bg1">
                              <a:lumMod val="50000"/>
                            </a:schemeClr>
                          </a:solidFill>
                        </a:rPr>
                        <a:t>methane</a:t>
                      </a:r>
                      <a:r>
                        <a:rPr lang="nl-NL" sz="1050" dirty="0">
                          <a:solidFill>
                            <a:schemeClr val="bg1">
                              <a:lumMod val="50000"/>
                            </a:schemeClr>
                          </a:solidFill>
                        </a:rPr>
                        <a:t> system </a:t>
                      </a:r>
                      <a:r>
                        <a:rPr lang="nl-NL" sz="1050" dirty="0" err="1">
                          <a:solidFill>
                            <a:schemeClr val="bg1">
                              <a:lumMod val="50000"/>
                            </a:schemeClr>
                          </a:solidFill>
                        </a:rPr>
                        <a:t>modelling</a:t>
                      </a:r>
                      <a:r>
                        <a:rPr lang="nl-NL" sz="1050" dirty="0">
                          <a:solidFill>
                            <a:schemeClr val="bg1">
                              <a:lumMod val="50000"/>
                            </a:schemeClr>
                          </a:solidFill>
                        </a:rPr>
                        <a:t> </a:t>
                      </a:r>
                      <a:r>
                        <a:rPr lang="nl-NL" sz="1050" dirty="0" err="1">
                          <a:solidFill>
                            <a:schemeClr val="bg1">
                              <a:lumMod val="50000"/>
                            </a:schemeClr>
                          </a:solidFill>
                        </a:rPr>
                        <a:t>framework</a:t>
                      </a:r>
                      <a:r>
                        <a:rPr lang="nl-NL" sz="1050" dirty="0">
                          <a:solidFill>
                            <a:schemeClr val="bg1">
                              <a:lumMod val="50000"/>
                            </a:schemeClr>
                          </a:solidFill>
                        </a:rPr>
                        <a:t>: Application </a:t>
                      </a:r>
                      <a:r>
                        <a:rPr lang="nl-NL" sz="1050" dirty="0" err="1">
                          <a:solidFill>
                            <a:schemeClr val="bg1">
                              <a:lumMod val="50000"/>
                            </a:schemeClr>
                          </a:solidFill>
                        </a:rPr>
                        <a:t>to</a:t>
                      </a:r>
                      <a:r>
                        <a:rPr lang="nl-NL" sz="1050" dirty="0">
                          <a:solidFill>
                            <a:schemeClr val="bg1">
                              <a:lumMod val="50000"/>
                            </a:schemeClr>
                          </a:solidFill>
                        </a:rPr>
                        <a:t> </a:t>
                      </a:r>
                      <a:r>
                        <a:rPr lang="nl-NL" sz="1050" dirty="0" err="1">
                          <a:solidFill>
                            <a:schemeClr val="bg1">
                              <a:lumMod val="50000"/>
                            </a:schemeClr>
                          </a:solidFill>
                        </a:rPr>
                        <a:t>the</a:t>
                      </a:r>
                      <a:r>
                        <a:rPr lang="nl-NL" sz="1050" dirty="0">
                          <a:solidFill>
                            <a:schemeClr val="bg1">
                              <a:lumMod val="50000"/>
                            </a:schemeClr>
                          </a:solidFill>
                        </a:rPr>
                        <a:t> Dutch </a:t>
                      </a:r>
                      <a:r>
                        <a:rPr lang="nl-NL" sz="1050" dirty="0" err="1">
                          <a:solidFill>
                            <a:schemeClr val="bg1">
                              <a:lumMod val="50000"/>
                            </a:schemeClr>
                          </a:solidFill>
                        </a:rPr>
                        <a:t>Infrastructure</a:t>
                      </a:r>
                      <a:r>
                        <a:rPr lang="nl-NL" sz="1050" dirty="0">
                          <a:solidFill>
                            <a:schemeClr val="bg1">
                              <a:lumMod val="50000"/>
                            </a:schemeClr>
                          </a:solidFill>
                        </a:rPr>
                        <a:t> Outlook 2050,” </a:t>
                      </a:r>
                      <a:r>
                        <a:rPr lang="nl-NL" sz="1050" dirty="0" err="1">
                          <a:solidFill>
                            <a:schemeClr val="bg1">
                              <a:lumMod val="50000"/>
                            </a:schemeClr>
                          </a:solidFill>
                        </a:rPr>
                        <a:t>Applied</a:t>
                      </a:r>
                      <a:r>
                        <a:rPr lang="nl-NL" sz="1050" dirty="0">
                          <a:solidFill>
                            <a:schemeClr val="bg1">
                              <a:lumMod val="50000"/>
                            </a:schemeClr>
                          </a:solidFill>
                        </a:rPr>
                        <a:t> Energy, 2021.</a:t>
                      </a:r>
                      <a:br>
                        <a:rPr lang="nl-NL" sz="1050" dirty="0">
                          <a:solidFill>
                            <a:schemeClr val="bg1">
                              <a:lumMod val="50000"/>
                            </a:schemeClr>
                          </a:solidFill>
                        </a:rPr>
                      </a:br>
                      <a:r>
                        <a:rPr lang="en-US" sz="1050" dirty="0">
                          <a:solidFill>
                            <a:schemeClr val="bg1">
                              <a:lumMod val="50000"/>
                            </a:schemeClr>
                          </a:solidFill>
                        </a:rPr>
                        <a:t>[5] IRENA, “Making the breakthrough: Green hydrogen policies and technology costs</a:t>
                      </a:r>
                      <a:r>
                        <a:rPr lang="en-US" sz="1050" i="1" dirty="0">
                          <a:solidFill>
                            <a:schemeClr val="bg1">
                              <a:lumMod val="50000"/>
                            </a:schemeClr>
                          </a:solidFill>
                        </a:rPr>
                        <a:t>,” International Renewable Energy Agency</a:t>
                      </a:r>
                      <a:r>
                        <a:rPr lang="en-US" sz="1050" dirty="0">
                          <a:solidFill>
                            <a:schemeClr val="bg1">
                              <a:lumMod val="50000"/>
                            </a:schemeClr>
                          </a:solidFill>
                        </a:rPr>
                        <a:t>, 2021.</a:t>
                      </a:r>
                      <a:endParaRPr lang="nl-NL" sz="1050" dirty="0">
                        <a:solidFill>
                          <a:schemeClr val="bg1">
                            <a:lumMod val="50000"/>
                          </a:schemeClr>
                        </a:solidFill>
                      </a:endParaRPr>
                    </a:p>
                  </p:txBody>
                </p:sp>
                <p:sp>
                  <p:nvSpPr>
                    <p:cNvPr id="42" name="Rectangle: Rounded Corners 1">
                      <a:extLst>
                        <a:ext uri="{FF2B5EF4-FFF2-40B4-BE49-F238E27FC236}">
                          <a16:creationId xmlns:a16="http://schemas.microsoft.com/office/drawing/2014/main" id="{65972FB0-76B7-F5FF-C773-5FDED04B65BF}"/>
                        </a:ext>
                      </a:extLst>
                    </p:cNvPr>
                    <p:cNvSpPr/>
                    <p:nvPr/>
                  </p:nvSpPr>
                  <p:spPr>
                    <a:xfrm>
                      <a:off x="757060" y="1395989"/>
                      <a:ext cx="4515430" cy="4680000"/>
                    </a:xfrm>
                    <a:prstGeom prst="roundRect">
                      <a:avLst>
                        <a:gd name="adj" fmla="val 7715"/>
                      </a:avLst>
                    </a:prstGeom>
                    <a:solidFill>
                      <a:srgbClr val="E3E3E3"/>
                    </a:solidFill>
                    <a:ln w="38100" cap="flat">
                      <a:solidFill>
                        <a:srgbClr val="E4F2F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Arial"/>
                        <a:ea typeface="Arial"/>
                        <a:cs typeface="Arial"/>
                        <a:sym typeface="Arial"/>
                      </a:endParaRPr>
                    </a:p>
                  </p:txBody>
                </p:sp>
              </p:grpSp>
              <p:sp>
                <p:nvSpPr>
                  <p:cNvPr id="41" name="Tekstvak 40">
                    <a:extLst>
                      <a:ext uri="{FF2B5EF4-FFF2-40B4-BE49-F238E27FC236}">
                        <a16:creationId xmlns:a16="http://schemas.microsoft.com/office/drawing/2014/main" id="{A7766432-CA5F-BF49-10B0-790A58F4EBA8}"/>
                      </a:ext>
                    </a:extLst>
                  </p:cNvPr>
                  <p:cNvSpPr txBox="1"/>
                  <p:nvPr/>
                </p:nvSpPr>
                <p:spPr>
                  <a:xfrm>
                    <a:off x="902590" y="1475518"/>
                    <a:ext cx="4239243" cy="49523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nl-NL" b="1" dirty="0" err="1"/>
                      <a:t>Subsidy</a:t>
                    </a:r>
                    <a:r>
                      <a:rPr lang="nl-NL" b="1" dirty="0"/>
                      <a:t> </a:t>
                    </a:r>
                    <a:r>
                      <a:rPr lang="nl-NL" b="1" dirty="0" err="1"/>
                      <a:t>effects</a:t>
                    </a:r>
                    <a:r>
                      <a:rPr lang="nl-NL" b="1" dirty="0"/>
                      <a:t>:</a:t>
                    </a:r>
                    <a:br>
                      <a:rPr lang="nl-NL" sz="1100" dirty="0"/>
                    </a:br>
                    <a:endParaRPr lang="nl-NL" sz="1100" dirty="0"/>
                  </a:p>
                  <a:p>
                    <a:pPr marL="285750" marR="0" indent="-285750" defTabSz="914400" rtl="0" fontAlgn="auto" latinLnBrk="0" hangingPunct="0">
                      <a:lnSpc>
                        <a:spcPct val="150000"/>
                      </a:lnSpc>
                      <a:spcBef>
                        <a:spcPts val="0"/>
                      </a:spcBef>
                      <a:spcAft>
                        <a:spcPts val="0"/>
                      </a:spcAft>
                      <a:buClrTx/>
                      <a:buSzTx/>
                      <a:buFont typeface="Wingdings" panose="05000000000000000000" pitchFamily="2" charset="2"/>
                      <a:buChar char="§"/>
                      <a:tabLst/>
                    </a:pPr>
                    <a:r>
                      <a:rPr kumimoji="0" lang="nl-NL" sz="1600" b="0" i="0" u="none" strike="noStrike" cap="none" spc="0" normalizeH="0" baseline="0" dirty="0" err="1">
                        <a:ln>
                          <a:noFill/>
                        </a:ln>
                        <a:solidFill>
                          <a:srgbClr val="000000"/>
                        </a:solidFill>
                        <a:effectLst/>
                        <a:uFillTx/>
                        <a:latin typeface="Arial"/>
                        <a:ea typeface="Arial"/>
                        <a:cs typeface="Arial"/>
                        <a:sym typeface="Arial"/>
                      </a:rPr>
                      <a:t>Hydrogen</a:t>
                    </a:r>
                    <a:r>
                      <a:rPr kumimoji="0" lang="nl-NL" sz="1600" b="0" i="0" u="none" strike="noStrike" cap="none" spc="0" normalizeH="0" baseline="0" dirty="0">
                        <a:ln>
                          <a:noFill/>
                        </a:ln>
                        <a:solidFill>
                          <a:srgbClr val="000000"/>
                        </a:solidFill>
                        <a:effectLst/>
                        <a:uFillTx/>
                        <a:latin typeface="Arial"/>
                        <a:ea typeface="Arial"/>
                        <a:cs typeface="Arial"/>
                        <a:sym typeface="Arial"/>
                      </a:rPr>
                      <a:t> </a:t>
                    </a:r>
                    <a:r>
                      <a:rPr kumimoji="0" lang="nl-NL" sz="1600" b="0" i="0" u="none" strike="noStrike" cap="none" spc="0" normalizeH="0" baseline="0" dirty="0" err="1">
                        <a:ln>
                          <a:noFill/>
                        </a:ln>
                        <a:solidFill>
                          <a:srgbClr val="000000"/>
                        </a:solidFill>
                        <a:effectLst/>
                        <a:uFillTx/>
                        <a:latin typeface="Arial"/>
                        <a:ea typeface="Arial"/>
                        <a:cs typeface="Arial"/>
                        <a:sym typeface="Arial"/>
                      </a:rPr>
                      <a:t>price</a:t>
                    </a:r>
                    <a:r>
                      <a:rPr kumimoji="0" lang="nl-NL" sz="1600" b="0" i="0" u="none" strike="noStrike" cap="none" spc="0" normalizeH="0" baseline="0" dirty="0">
                        <a:ln>
                          <a:noFill/>
                        </a:ln>
                        <a:solidFill>
                          <a:srgbClr val="000000"/>
                        </a:solidFill>
                        <a:effectLst/>
                        <a:uFillTx/>
                        <a:latin typeface="Arial"/>
                        <a:ea typeface="Arial"/>
                        <a:cs typeface="Arial"/>
                        <a:sym typeface="Arial"/>
                      </a:rPr>
                      <a:t>		- 2.1 % </a:t>
                    </a:r>
                  </a:p>
                  <a:p>
                    <a:pPr marL="285750" marR="0" indent="-285750" defTabSz="914400" rtl="0" fontAlgn="auto" latinLnBrk="0" hangingPunct="0">
                      <a:lnSpc>
                        <a:spcPct val="150000"/>
                      </a:lnSpc>
                      <a:spcBef>
                        <a:spcPts val="0"/>
                      </a:spcBef>
                      <a:spcAft>
                        <a:spcPts val="0"/>
                      </a:spcAft>
                      <a:buClrTx/>
                      <a:buSzTx/>
                      <a:buFont typeface="Wingdings" panose="05000000000000000000" pitchFamily="2" charset="2"/>
                      <a:buChar char="§"/>
                      <a:tabLst/>
                    </a:pPr>
                    <a:r>
                      <a:rPr kumimoji="0" lang="nl-NL" sz="1600" b="0" i="0" u="none" strike="noStrike" cap="none" spc="0" normalizeH="0" baseline="0" dirty="0" err="1">
                        <a:ln>
                          <a:noFill/>
                        </a:ln>
                        <a:solidFill>
                          <a:srgbClr val="000000"/>
                        </a:solidFill>
                        <a:effectLst/>
                        <a:uFillTx/>
                        <a:latin typeface="Arial"/>
                        <a:ea typeface="Arial"/>
                        <a:cs typeface="Arial"/>
                        <a:sym typeface="Arial"/>
                      </a:rPr>
                      <a:t>Hydrogen</a:t>
                    </a:r>
                    <a:r>
                      <a:rPr kumimoji="0" lang="nl-NL" sz="1600" b="0" i="0" u="none" strike="noStrike" cap="none" spc="0" normalizeH="0" baseline="0" dirty="0">
                        <a:ln>
                          <a:noFill/>
                        </a:ln>
                        <a:solidFill>
                          <a:srgbClr val="000000"/>
                        </a:solidFill>
                        <a:effectLst/>
                        <a:uFillTx/>
                        <a:latin typeface="Arial"/>
                        <a:ea typeface="Arial"/>
                        <a:cs typeface="Arial"/>
                        <a:sym typeface="Arial"/>
                      </a:rPr>
                      <a:t> </a:t>
                    </a:r>
                    <a:r>
                      <a:rPr kumimoji="0" lang="nl-NL" sz="1600" b="0" i="0" u="none" strike="noStrike" cap="none" spc="0" normalizeH="0" baseline="0" dirty="0" err="1">
                        <a:ln>
                          <a:noFill/>
                        </a:ln>
                        <a:solidFill>
                          <a:srgbClr val="000000"/>
                        </a:solidFill>
                        <a:effectLst/>
                        <a:uFillTx/>
                        <a:latin typeface="Arial"/>
                        <a:ea typeface="Arial"/>
                        <a:cs typeface="Arial"/>
                        <a:sym typeface="Arial"/>
                      </a:rPr>
                      <a:t>supply</a:t>
                    </a:r>
                    <a:r>
                      <a:rPr kumimoji="0" lang="nl-NL" sz="1600" b="0" i="0" u="none" strike="noStrike" cap="none" spc="0" normalizeH="0" baseline="0" dirty="0">
                        <a:ln>
                          <a:noFill/>
                        </a:ln>
                        <a:solidFill>
                          <a:srgbClr val="000000"/>
                        </a:solidFill>
                        <a:effectLst/>
                        <a:uFillTx/>
                        <a:latin typeface="Arial"/>
                        <a:ea typeface="Arial"/>
                        <a:cs typeface="Arial"/>
                        <a:sym typeface="Arial"/>
                      </a:rPr>
                      <a:t>		+ 0.9 %</a:t>
                    </a:r>
                    <a:endParaRPr lang="nl-NL" sz="1600" dirty="0"/>
                  </a:p>
                  <a:p>
                    <a:pPr marL="285750" marR="0" indent="-285750" defTabSz="914400" rtl="0" fontAlgn="auto" latinLnBrk="0" hangingPunct="0">
                      <a:lnSpc>
                        <a:spcPct val="150000"/>
                      </a:lnSpc>
                      <a:spcBef>
                        <a:spcPts val="0"/>
                      </a:spcBef>
                      <a:spcAft>
                        <a:spcPts val="0"/>
                      </a:spcAft>
                      <a:buClrTx/>
                      <a:buSzTx/>
                      <a:buFont typeface="Wingdings" panose="05000000000000000000" pitchFamily="2" charset="2"/>
                      <a:buChar char="§"/>
                      <a:tabLst/>
                    </a:pPr>
                    <a:r>
                      <a:rPr kumimoji="0" lang="nl-NL" sz="1600" b="0" i="0" u="none" strike="noStrike" cap="none" spc="0" normalizeH="0" baseline="0" dirty="0">
                        <a:ln>
                          <a:noFill/>
                        </a:ln>
                        <a:solidFill>
                          <a:srgbClr val="000000"/>
                        </a:solidFill>
                        <a:effectLst/>
                        <a:uFillTx/>
                        <a:latin typeface="Arial"/>
                        <a:ea typeface="Arial"/>
                        <a:cs typeface="Arial"/>
                        <a:sym typeface="Arial"/>
                      </a:rPr>
                      <a:t>Natural gas </a:t>
                    </a:r>
                    <a:r>
                      <a:rPr kumimoji="0" lang="nl-NL" sz="1600" b="0" i="0" u="none" strike="noStrike" cap="none" spc="0" normalizeH="0" baseline="0" dirty="0" err="1">
                        <a:ln>
                          <a:noFill/>
                        </a:ln>
                        <a:solidFill>
                          <a:srgbClr val="000000"/>
                        </a:solidFill>
                        <a:effectLst/>
                        <a:uFillTx/>
                        <a:latin typeface="Arial"/>
                        <a:ea typeface="Arial"/>
                        <a:cs typeface="Arial"/>
                        <a:sym typeface="Arial"/>
                      </a:rPr>
                      <a:t>price</a:t>
                    </a:r>
                    <a:r>
                      <a:rPr kumimoji="0" lang="nl-NL" sz="1600" b="0" i="0" u="none" strike="noStrike" cap="none" spc="0" normalizeH="0" baseline="0" dirty="0">
                        <a:ln>
                          <a:noFill/>
                        </a:ln>
                        <a:solidFill>
                          <a:srgbClr val="000000"/>
                        </a:solidFill>
                        <a:effectLst/>
                        <a:uFillTx/>
                        <a:latin typeface="Arial"/>
                        <a:ea typeface="Arial"/>
                        <a:cs typeface="Arial"/>
                        <a:sym typeface="Arial"/>
                      </a:rPr>
                      <a:t>		+ 3.3 %</a:t>
                    </a:r>
                  </a:p>
                  <a:p>
                    <a:pPr marL="285750" marR="0" indent="-285750" defTabSz="914400" rtl="0" fontAlgn="auto" latinLnBrk="0" hangingPunct="0">
                      <a:lnSpc>
                        <a:spcPct val="150000"/>
                      </a:lnSpc>
                      <a:spcBef>
                        <a:spcPts val="0"/>
                      </a:spcBef>
                      <a:spcAft>
                        <a:spcPts val="0"/>
                      </a:spcAft>
                      <a:buClrTx/>
                      <a:buSzTx/>
                      <a:buFont typeface="Wingdings" panose="05000000000000000000" pitchFamily="2" charset="2"/>
                      <a:buChar char="§"/>
                      <a:tabLst/>
                    </a:pPr>
                    <a:endParaRPr lang="nl-NL" sz="1600" dirty="0"/>
                  </a:p>
                  <a:p>
                    <a:pPr marL="0" marR="0" indent="0" algn="ctr" defTabSz="914400" rtl="0" fontAlgn="auto" latinLnBrk="0" hangingPunct="0">
                      <a:lnSpc>
                        <a:spcPct val="100000"/>
                      </a:lnSpc>
                      <a:spcBef>
                        <a:spcPts val="0"/>
                      </a:spcBef>
                      <a:spcAft>
                        <a:spcPts val="0"/>
                      </a:spcAft>
                      <a:buClrTx/>
                      <a:buSzTx/>
                      <a:buFontTx/>
                      <a:buNone/>
                      <a:tabLst/>
                    </a:pPr>
                    <a:r>
                      <a:rPr lang="nl-NL" sz="1600" b="1" dirty="0" err="1"/>
                      <a:t>Subsidy</a:t>
                    </a:r>
                    <a:r>
                      <a:rPr lang="nl-NL" sz="1600" b="1" dirty="0"/>
                      <a:t> </a:t>
                    </a:r>
                    <a:r>
                      <a:rPr lang="nl-NL" sz="1600" b="1" dirty="0" err="1"/>
                      <a:t>costs</a:t>
                    </a:r>
                    <a:r>
                      <a:rPr lang="nl-NL" sz="1600" b="1" dirty="0"/>
                      <a:t>:</a:t>
                    </a:r>
                    <a:br>
                      <a:rPr lang="nl-NL" sz="1050" dirty="0"/>
                    </a:br>
                    <a:endParaRPr lang="nl-NL" sz="1050" dirty="0"/>
                  </a:p>
                  <a:p>
                    <a:pPr marL="285750" lvl="1" indent="-285750">
                      <a:lnSpc>
                        <a:spcPct val="150000"/>
                      </a:lnSpc>
                      <a:buFont typeface="Wingdings" panose="05000000000000000000" pitchFamily="2" charset="2"/>
                      <a:buChar char="§"/>
                    </a:pPr>
                    <a:r>
                      <a:rPr kumimoji="0" lang="nl-NL" sz="1400" b="0" i="0" u="none" strike="noStrike" cap="none" spc="0" normalizeH="0" baseline="0" dirty="0">
                        <a:ln>
                          <a:noFill/>
                        </a:ln>
                        <a:solidFill>
                          <a:srgbClr val="000000"/>
                        </a:solidFill>
                        <a:effectLst/>
                        <a:uFillTx/>
                        <a:latin typeface="Arial"/>
                        <a:ea typeface="Arial"/>
                        <a:cs typeface="Arial"/>
                        <a:sym typeface="Arial"/>
                      </a:rPr>
                      <a:t>Total			9.3 M€</a:t>
                    </a:r>
                  </a:p>
                  <a:p>
                    <a:pPr marL="285750" lvl="1" indent="-285750">
                      <a:lnSpc>
                        <a:spcPct val="150000"/>
                      </a:lnSpc>
                      <a:buFont typeface="Wingdings" panose="05000000000000000000" pitchFamily="2" charset="2"/>
                      <a:buChar char="§"/>
                    </a:pPr>
                    <a:r>
                      <a:rPr lang="nl-NL" sz="1400" dirty="0"/>
                      <a:t>Percentage of </a:t>
                    </a:r>
                    <a:r>
                      <a:rPr lang="nl-NL" sz="1400" dirty="0" err="1"/>
                      <a:t>total</a:t>
                    </a:r>
                    <a:r>
                      <a:rPr lang="nl-NL" sz="1400" dirty="0"/>
                      <a:t> </a:t>
                    </a:r>
                    <a:r>
                      <a:rPr lang="nl-NL" sz="1400" dirty="0" err="1"/>
                      <a:t>trade</a:t>
                    </a:r>
                    <a:r>
                      <a:rPr lang="nl-NL" sz="1400" dirty="0"/>
                      <a:t>	3.3 %</a:t>
                    </a:r>
                    <a:endParaRPr kumimoji="0" lang="nl-NL" sz="1400" b="0" i="0" u="none" strike="noStrike" cap="none" spc="0" normalizeH="0" baseline="0" dirty="0">
                      <a:ln>
                        <a:noFill/>
                      </a:ln>
                      <a:solidFill>
                        <a:srgbClr val="000000"/>
                      </a:solidFill>
                      <a:effectLst/>
                      <a:uFillTx/>
                      <a:latin typeface="Arial"/>
                      <a:ea typeface="Arial"/>
                      <a:cs typeface="Arial"/>
                      <a:sym typeface="Arial"/>
                    </a:endParaRPr>
                  </a:p>
                  <a:p>
                    <a:pPr marL="285750" marR="0" indent="-285750" defTabSz="914400" rtl="0" fontAlgn="auto" latinLnBrk="0" hangingPunct="0">
                      <a:lnSpc>
                        <a:spcPct val="150000"/>
                      </a:lnSpc>
                      <a:spcBef>
                        <a:spcPts val="0"/>
                      </a:spcBef>
                      <a:spcAft>
                        <a:spcPts val="0"/>
                      </a:spcAft>
                      <a:buClrTx/>
                      <a:buSzTx/>
                      <a:buFont typeface="Wingdings" panose="05000000000000000000" pitchFamily="2" charset="2"/>
                      <a:buChar char="§"/>
                      <a:tabLst/>
                    </a:pPr>
                    <a:endParaRPr kumimoji="0" lang="nl-NL" sz="1600" b="0" i="0" u="none" strike="noStrike" cap="none" spc="0" normalizeH="0" baseline="0" dirty="0">
                      <a:ln>
                        <a:noFill/>
                      </a:ln>
                      <a:solidFill>
                        <a:srgbClr val="000000"/>
                      </a:solidFill>
                      <a:effectLst/>
                      <a:uFillTx/>
                      <a:latin typeface="Arial"/>
                      <a:ea typeface="Arial"/>
                      <a:cs typeface="Arial"/>
                      <a:sym typeface="Arial"/>
                    </a:endParaRPr>
                  </a:p>
                  <a:p>
                    <a:pPr marL="285750" marR="0" indent="-285750" defTabSz="914400" rtl="0" fontAlgn="auto" latinLnBrk="0" hangingPunct="0">
                      <a:lnSpc>
                        <a:spcPct val="150000"/>
                      </a:lnSpc>
                      <a:spcBef>
                        <a:spcPts val="0"/>
                      </a:spcBef>
                      <a:spcAft>
                        <a:spcPts val="0"/>
                      </a:spcAft>
                      <a:buClrTx/>
                      <a:buSzTx/>
                      <a:buFont typeface="Wingdings" panose="05000000000000000000" pitchFamily="2" charset="2"/>
                      <a:buChar char="§"/>
                      <a:tabLst/>
                    </a:pPr>
                    <a:endParaRPr lang="nl-NL" sz="1600" dirty="0"/>
                  </a:p>
                  <a:p>
                    <a:pPr marR="0" defTabSz="914400" rtl="0" fontAlgn="auto" latinLnBrk="0" hangingPunct="0">
                      <a:lnSpc>
                        <a:spcPct val="150000"/>
                      </a:lnSpc>
                      <a:spcBef>
                        <a:spcPts val="0"/>
                      </a:spcBef>
                      <a:spcAft>
                        <a:spcPts val="0"/>
                      </a:spcAft>
                      <a:buClrTx/>
                      <a:buSzTx/>
                      <a:tabLst/>
                    </a:pPr>
                    <a:endParaRPr kumimoji="0" lang="nl-NL" sz="1600" b="0" i="0" u="none" strike="noStrike" cap="none" spc="0" normalizeH="0" baseline="0" dirty="0">
                      <a:ln>
                        <a:noFill/>
                      </a:ln>
                      <a:solidFill>
                        <a:srgbClr val="000000"/>
                      </a:solidFill>
                      <a:effectLst/>
                      <a:uFillTx/>
                      <a:latin typeface="Arial"/>
                      <a:ea typeface="Arial"/>
                      <a:cs typeface="Arial"/>
                      <a:sym typeface="Arial"/>
                    </a:endParaRPr>
                  </a:p>
                </p:txBody>
              </p:sp>
            </p:grpSp>
          </p:grpSp>
        </p:grpSp>
        <p:sp>
          <p:nvSpPr>
            <p:cNvPr id="48" name="Rechthoek 47">
              <a:extLst>
                <a:ext uri="{FF2B5EF4-FFF2-40B4-BE49-F238E27FC236}">
                  <a16:creationId xmlns:a16="http://schemas.microsoft.com/office/drawing/2014/main" id="{E606397B-1ED6-CCD1-A53A-FF9FEE944B90}"/>
                </a:ext>
              </a:extLst>
            </p:cNvPr>
            <p:cNvSpPr/>
            <p:nvPr/>
          </p:nvSpPr>
          <p:spPr>
            <a:xfrm>
              <a:off x="5382805" y="5041900"/>
              <a:ext cx="669967" cy="726383"/>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spTree>
    <p:extLst>
      <p:ext uri="{BB962C8B-B14F-4D97-AF65-F5344CB8AC3E}">
        <p14:creationId xmlns:p14="http://schemas.microsoft.com/office/powerpoint/2010/main" val="25593946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8"/>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4"/>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3"/>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21"/>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50"/>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89"/>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90"/>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97"/>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04"/>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111"/>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88"/>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8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8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89" grpId="1" animBg="1"/>
      <p:bldP spid="18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B43C5EE-2448-2456-F3E0-E71894D2D6C1}"/>
              </a:ext>
            </a:extLst>
          </p:cNvPr>
          <p:cNvSpPr>
            <a:spLocks noGrp="1"/>
          </p:cNvSpPr>
          <p:nvPr>
            <p:ph type="title"/>
          </p:nvPr>
        </p:nvSpPr>
        <p:spPr/>
        <p:txBody>
          <a:bodyPr>
            <a:normAutofit fontScale="90000"/>
          </a:bodyPr>
          <a:lstStyle/>
          <a:p>
            <a:r>
              <a:rPr lang="nl-NL" sz="3600" dirty="0" err="1"/>
              <a:t>Conclusions</a:t>
            </a:r>
            <a:br>
              <a:rPr lang="en-US" dirty="0">
                <a:latin typeface="Arial"/>
                <a:ea typeface="Arial"/>
                <a:cs typeface="Arial"/>
                <a:sym typeface="Arial"/>
              </a:rPr>
            </a:br>
            <a:endParaRPr lang="nl-NL" dirty="0"/>
          </a:p>
        </p:txBody>
      </p:sp>
      <p:sp>
        <p:nvSpPr>
          <p:cNvPr id="3" name="Tijdelijke aanduiding voor dianummer 2">
            <a:extLst>
              <a:ext uri="{FF2B5EF4-FFF2-40B4-BE49-F238E27FC236}">
                <a16:creationId xmlns:a16="http://schemas.microsoft.com/office/drawing/2014/main" id="{DFF07153-920B-57CE-B445-78162B7FFC95}"/>
              </a:ext>
            </a:extLst>
          </p:cNvPr>
          <p:cNvSpPr>
            <a:spLocks noGrp="1"/>
          </p:cNvSpPr>
          <p:nvPr>
            <p:ph type="sldNum" sz="quarter" idx="2"/>
          </p:nvPr>
        </p:nvSpPr>
        <p:spPr>
          <a:xfrm>
            <a:off x="11302019" y="6147872"/>
            <a:ext cx="169982" cy="369332"/>
          </a:xfrm>
        </p:spPr>
        <p:txBody>
          <a:bodyPr/>
          <a:lstStyle/>
          <a:p>
            <a:r>
              <a:rPr lang="nl-NL" dirty="0"/>
              <a:t>10</a:t>
            </a:r>
          </a:p>
          <a:p>
            <a:endParaRPr lang="nl-NL" dirty="0"/>
          </a:p>
        </p:txBody>
      </p:sp>
      <p:cxnSp>
        <p:nvCxnSpPr>
          <p:cNvPr id="6" name="Rechte verbindingslijn met pijl 5">
            <a:extLst>
              <a:ext uri="{FF2B5EF4-FFF2-40B4-BE49-F238E27FC236}">
                <a16:creationId xmlns:a16="http://schemas.microsoft.com/office/drawing/2014/main" id="{60E10206-6882-0463-6E03-F2F86C109702}"/>
              </a:ext>
            </a:extLst>
          </p:cNvPr>
          <p:cNvCxnSpPr>
            <a:cxnSpLocks/>
          </p:cNvCxnSpPr>
          <p:nvPr/>
        </p:nvCxnSpPr>
        <p:spPr>
          <a:xfrm>
            <a:off x="6280662" y="-784122"/>
            <a:ext cx="585075" cy="0"/>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4" name="Tekstvak 3">
            <a:extLst>
              <a:ext uri="{FF2B5EF4-FFF2-40B4-BE49-F238E27FC236}">
                <a16:creationId xmlns:a16="http://schemas.microsoft.com/office/drawing/2014/main" id="{89D4D39E-40F5-E002-7EE7-2EB16C4D7534}"/>
              </a:ext>
            </a:extLst>
          </p:cNvPr>
          <p:cNvSpPr txBox="1"/>
          <p:nvPr/>
        </p:nvSpPr>
        <p:spPr>
          <a:xfrm>
            <a:off x="957943" y="1347964"/>
            <a:ext cx="5681271" cy="36625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144000" lvl="3" indent="-285750">
              <a:lnSpc>
                <a:spcPct val="150000"/>
              </a:lnSpc>
              <a:buClr>
                <a:srgbClr val="00A6D6"/>
              </a:buClr>
              <a:buFont typeface="Wingdings" panose="05000000000000000000" pitchFamily="2" charset="2"/>
              <a:buChar char="§"/>
            </a:pPr>
            <a:endParaRPr lang="nl-NL" sz="1600" dirty="0"/>
          </a:p>
          <a:p>
            <a:pPr marL="285750" lvl="3" indent="-285750">
              <a:lnSpc>
                <a:spcPct val="150000"/>
              </a:lnSpc>
              <a:buFont typeface="Wingdings" panose="05000000000000000000" pitchFamily="2" charset="2"/>
              <a:buChar char="§"/>
            </a:pPr>
            <a:r>
              <a:rPr lang="nl-NL" sz="1600" dirty="0"/>
              <a:t>Make </a:t>
            </a:r>
            <a:r>
              <a:rPr lang="nl-NL" sz="1600" dirty="0" err="1"/>
              <a:t>revenue</a:t>
            </a:r>
            <a:r>
              <a:rPr lang="nl-NL" sz="1600" dirty="0"/>
              <a:t> streams </a:t>
            </a:r>
            <a:r>
              <a:rPr lang="nl-NL" sz="1600" dirty="0" err="1"/>
              <a:t>predictable</a:t>
            </a:r>
            <a:endParaRPr lang="nl-NL" sz="1600" dirty="0"/>
          </a:p>
          <a:p>
            <a:pPr marL="285750" lvl="3" indent="-285750">
              <a:lnSpc>
                <a:spcPct val="150000"/>
              </a:lnSpc>
              <a:buFont typeface="Wingdings" panose="05000000000000000000" pitchFamily="2" charset="2"/>
              <a:buChar char="§"/>
            </a:pPr>
            <a:r>
              <a:rPr lang="nl-NL" sz="1600" dirty="0" err="1"/>
              <a:t>Quantify</a:t>
            </a:r>
            <a:r>
              <a:rPr lang="nl-NL" sz="1600" dirty="0"/>
              <a:t> and </a:t>
            </a:r>
            <a:r>
              <a:rPr lang="nl-NL" sz="1600" dirty="0" err="1"/>
              <a:t>minimize</a:t>
            </a:r>
            <a:r>
              <a:rPr lang="nl-NL" sz="1600" dirty="0"/>
              <a:t> </a:t>
            </a:r>
            <a:r>
              <a:rPr lang="nl-NL" sz="1600" dirty="0" err="1"/>
              <a:t>volatility</a:t>
            </a:r>
            <a:r>
              <a:rPr lang="nl-NL" sz="1600" dirty="0"/>
              <a:t> </a:t>
            </a:r>
          </a:p>
          <a:p>
            <a:pPr marL="285750" lvl="3" indent="-285750">
              <a:lnSpc>
                <a:spcPct val="150000"/>
              </a:lnSpc>
              <a:buFont typeface="Wingdings" panose="05000000000000000000" pitchFamily="2" charset="2"/>
              <a:buChar char="§"/>
            </a:pPr>
            <a:r>
              <a:rPr lang="nl-NL" sz="1600" dirty="0"/>
              <a:t>State-</a:t>
            </a:r>
            <a:r>
              <a:rPr lang="nl-NL" sz="1600" dirty="0" err="1"/>
              <a:t>space</a:t>
            </a:r>
            <a:r>
              <a:rPr lang="nl-NL" sz="1600" dirty="0"/>
              <a:t> </a:t>
            </a:r>
            <a:r>
              <a:rPr lang="nl-NL" sz="1600" dirty="0" err="1"/>
              <a:t>representation</a:t>
            </a:r>
            <a:endParaRPr lang="nl-NL" sz="1600" dirty="0"/>
          </a:p>
          <a:p>
            <a:pPr marL="144000" lvl="4" indent="-285750">
              <a:lnSpc>
                <a:spcPct val="150000"/>
              </a:lnSpc>
              <a:buClr>
                <a:srgbClr val="00A6D6"/>
              </a:buClr>
              <a:buFont typeface="Wingdings" panose="05000000000000000000" pitchFamily="2" charset="2"/>
              <a:buChar char="§"/>
            </a:pPr>
            <a:endParaRPr lang="nl-NL" sz="1600" dirty="0"/>
          </a:p>
          <a:p>
            <a:pPr marL="144000" lvl="4" indent="-285750">
              <a:lnSpc>
                <a:spcPct val="150000"/>
              </a:lnSpc>
              <a:buClr>
                <a:srgbClr val="00A6D6"/>
              </a:buClr>
              <a:buFont typeface="Wingdings" panose="05000000000000000000" pitchFamily="2" charset="2"/>
              <a:buChar char="§"/>
            </a:pPr>
            <a:endParaRPr lang="nl-NL" sz="1600" dirty="0"/>
          </a:p>
          <a:p>
            <a:pPr marL="144000" indent="-285750">
              <a:lnSpc>
                <a:spcPct val="150000"/>
              </a:lnSpc>
              <a:buClr>
                <a:srgbClr val="00A6D6"/>
              </a:buClr>
              <a:buFont typeface="Wingdings" panose="05000000000000000000" pitchFamily="2" charset="2"/>
              <a:buChar char="§"/>
            </a:pPr>
            <a:r>
              <a:rPr lang="nl-NL" sz="1600" dirty="0">
                <a:solidFill>
                  <a:schemeClr val="accent1"/>
                </a:solidFill>
              </a:rPr>
              <a:t>Network </a:t>
            </a:r>
            <a:r>
              <a:rPr lang="nl-NL" sz="1600" dirty="0" err="1">
                <a:solidFill>
                  <a:schemeClr val="accent1"/>
                </a:solidFill>
              </a:rPr>
              <a:t>extensions</a:t>
            </a:r>
            <a:r>
              <a:rPr lang="nl-NL" sz="1600" dirty="0">
                <a:solidFill>
                  <a:schemeClr val="accent1"/>
                </a:solidFill>
              </a:rPr>
              <a:t> </a:t>
            </a:r>
            <a:r>
              <a:rPr lang="nl-NL" sz="1600" dirty="0" err="1">
                <a:solidFill>
                  <a:schemeClr val="accent1"/>
                </a:solidFill>
              </a:rPr>
              <a:t>using</a:t>
            </a:r>
            <a:r>
              <a:rPr lang="nl-NL" sz="1600" dirty="0">
                <a:solidFill>
                  <a:schemeClr val="accent1"/>
                </a:solidFill>
              </a:rPr>
              <a:t> a port-</a:t>
            </a:r>
            <a:r>
              <a:rPr lang="nl-NL" sz="1600" dirty="0" err="1">
                <a:solidFill>
                  <a:schemeClr val="accent1"/>
                </a:solidFill>
              </a:rPr>
              <a:t>based</a:t>
            </a:r>
            <a:r>
              <a:rPr lang="nl-NL" sz="1600" dirty="0">
                <a:solidFill>
                  <a:schemeClr val="accent1"/>
                </a:solidFill>
              </a:rPr>
              <a:t> approach [8]</a:t>
            </a:r>
          </a:p>
          <a:p>
            <a:pPr marL="144000" indent="-285750">
              <a:lnSpc>
                <a:spcPct val="150000"/>
              </a:lnSpc>
              <a:buClr>
                <a:srgbClr val="00A6D6"/>
              </a:buClr>
              <a:buFont typeface="Wingdings" panose="05000000000000000000" pitchFamily="2" charset="2"/>
              <a:buChar char="§"/>
            </a:pPr>
            <a:r>
              <a:rPr lang="nl-NL" sz="1600" dirty="0" err="1">
                <a:solidFill>
                  <a:schemeClr val="accent1"/>
                </a:solidFill>
              </a:rPr>
              <a:t>Seasonality</a:t>
            </a:r>
            <a:r>
              <a:rPr lang="nl-NL" sz="1600" dirty="0">
                <a:solidFill>
                  <a:schemeClr val="accent1"/>
                </a:solidFill>
              </a:rPr>
              <a:t> in </a:t>
            </a:r>
            <a:r>
              <a:rPr lang="nl-NL" sz="1600" dirty="0" err="1">
                <a:solidFill>
                  <a:schemeClr val="accent1"/>
                </a:solidFill>
              </a:rPr>
              <a:t>prices</a:t>
            </a:r>
            <a:r>
              <a:rPr lang="nl-NL" sz="1600" dirty="0">
                <a:solidFill>
                  <a:schemeClr val="accent1"/>
                </a:solidFill>
              </a:rPr>
              <a:t> and storage levels</a:t>
            </a:r>
          </a:p>
          <a:p>
            <a:pPr marL="144000" indent="-285750">
              <a:lnSpc>
                <a:spcPct val="150000"/>
              </a:lnSpc>
              <a:buClr>
                <a:srgbClr val="00A6D6"/>
              </a:buClr>
              <a:buFont typeface="Wingdings" panose="05000000000000000000" pitchFamily="2" charset="2"/>
              <a:buChar char="§"/>
            </a:pPr>
            <a:r>
              <a:rPr lang="nl-NL" sz="1600" dirty="0">
                <a:solidFill>
                  <a:schemeClr val="accent1"/>
                </a:solidFill>
              </a:rPr>
              <a:t>Optimizing wind-</a:t>
            </a:r>
            <a:r>
              <a:rPr lang="nl-NL" sz="1600" dirty="0" err="1">
                <a:solidFill>
                  <a:schemeClr val="accent1"/>
                </a:solidFill>
              </a:rPr>
              <a:t>hydrogen</a:t>
            </a:r>
            <a:r>
              <a:rPr lang="nl-NL" sz="1600" dirty="0">
                <a:solidFill>
                  <a:schemeClr val="accent1"/>
                </a:solidFill>
              </a:rPr>
              <a:t> </a:t>
            </a:r>
            <a:r>
              <a:rPr lang="nl-NL" sz="1600" dirty="0" err="1">
                <a:solidFill>
                  <a:schemeClr val="accent1"/>
                </a:solidFill>
              </a:rPr>
              <a:t>production</a:t>
            </a:r>
            <a:r>
              <a:rPr lang="nl-NL" sz="1600" dirty="0">
                <a:solidFill>
                  <a:schemeClr val="accent1"/>
                </a:solidFill>
              </a:rPr>
              <a:t> </a:t>
            </a:r>
            <a:r>
              <a:rPr lang="nl-NL" sz="1600" dirty="0" err="1">
                <a:solidFill>
                  <a:schemeClr val="accent1"/>
                </a:solidFill>
              </a:rPr>
              <a:t>using</a:t>
            </a:r>
            <a:r>
              <a:rPr lang="nl-NL" sz="1600" dirty="0">
                <a:solidFill>
                  <a:schemeClr val="accent1"/>
                </a:solidFill>
              </a:rPr>
              <a:t> MPC</a:t>
            </a:r>
          </a:p>
          <a:p>
            <a:pPr marL="285750" lvl="2" indent="-285750">
              <a:buFont typeface="Arial" panose="020B0604020202020204" pitchFamily="34" charset="0"/>
              <a:buChar char="•"/>
            </a:pPr>
            <a:endParaRPr kumimoji="0" lang="nl-NL" sz="1600" b="0" i="0" u="none" strike="noStrike" cap="none" spc="0" normalizeH="0" baseline="0" dirty="0">
              <a:ln>
                <a:noFill/>
              </a:ln>
              <a:solidFill>
                <a:srgbClr val="000000"/>
              </a:solidFill>
              <a:effectLst/>
              <a:uFillTx/>
              <a:latin typeface="Arial"/>
              <a:ea typeface="Arial"/>
              <a:cs typeface="Arial"/>
              <a:sym typeface="Arial"/>
            </a:endParaRPr>
          </a:p>
        </p:txBody>
      </p:sp>
      <p:sp>
        <p:nvSpPr>
          <p:cNvPr id="7" name="Tekstvak 6">
            <a:extLst>
              <a:ext uri="{FF2B5EF4-FFF2-40B4-BE49-F238E27FC236}">
                <a16:creationId xmlns:a16="http://schemas.microsoft.com/office/drawing/2014/main" id="{51413088-188F-9C76-286A-96BBEC01FD4A}"/>
              </a:ext>
            </a:extLst>
          </p:cNvPr>
          <p:cNvSpPr txBox="1"/>
          <p:nvPr/>
        </p:nvSpPr>
        <p:spPr>
          <a:xfrm>
            <a:off x="2074222" y="5890156"/>
            <a:ext cx="8043557" cy="4154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050" dirty="0">
                <a:solidFill>
                  <a:schemeClr val="bg1">
                    <a:lumMod val="50000"/>
                  </a:schemeClr>
                </a:solidFill>
              </a:rPr>
              <a:t>[8] C. </a:t>
            </a:r>
            <a:r>
              <a:rPr lang="en-US" sz="1050" dirty="0" err="1">
                <a:solidFill>
                  <a:schemeClr val="bg1">
                    <a:lumMod val="50000"/>
                  </a:schemeClr>
                </a:solidFill>
              </a:rPr>
              <a:t>Hutters</a:t>
            </a:r>
            <a:r>
              <a:rPr lang="en-US" sz="1050" dirty="0">
                <a:solidFill>
                  <a:schemeClr val="bg1">
                    <a:lumMod val="50000"/>
                  </a:schemeClr>
                </a:solidFill>
              </a:rPr>
              <a:t> and M. Mendel, “A Multiport Network Framework for Dynamic Agent-Based Economic Modeling (Preprint),” 2024.</a:t>
            </a:r>
          </a:p>
          <a:p>
            <a:endParaRPr lang="nl-NL" sz="1050" dirty="0">
              <a:solidFill>
                <a:schemeClr val="bg1">
                  <a:lumMod val="50000"/>
                </a:schemeClr>
              </a:solidFill>
            </a:endParaRPr>
          </a:p>
        </p:txBody>
      </p:sp>
      <p:sp>
        <p:nvSpPr>
          <p:cNvPr id="23" name="Tekstvak 22">
            <a:extLst>
              <a:ext uri="{FF2B5EF4-FFF2-40B4-BE49-F238E27FC236}">
                <a16:creationId xmlns:a16="http://schemas.microsoft.com/office/drawing/2014/main" id="{0BC4A72F-DD4F-2A3D-5F0A-E0EC17D72399}"/>
              </a:ext>
            </a:extLst>
          </p:cNvPr>
          <p:cNvSpPr txBox="1"/>
          <p:nvPr/>
        </p:nvSpPr>
        <p:spPr>
          <a:xfrm>
            <a:off x="662872" y="1340493"/>
            <a:ext cx="6096000"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50000"/>
              </a:lnSpc>
              <a:buClr>
                <a:srgbClr val="00A6D6"/>
              </a:buClr>
            </a:pPr>
            <a:r>
              <a:rPr lang="en-US" sz="1800" b="1" dirty="0"/>
              <a:t>A proof of concept of economic circuit theory:</a:t>
            </a:r>
          </a:p>
        </p:txBody>
      </p:sp>
      <p:sp>
        <p:nvSpPr>
          <p:cNvPr id="25" name="Tekstvak 24">
            <a:extLst>
              <a:ext uri="{FF2B5EF4-FFF2-40B4-BE49-F238E27FC236}">
                <a16:creationId xmlns:a16="http://schemas.microsoft.com/office/drawing/2014/main" id="{94F6862E-3D41-A6B8-2C0C-CFBCADCEBDD8}"/>
              </a:ext>
            </a:extLst>
          </p:cNvPr>
          <p:cNvSpPr txBox="1"/>
          <p:nvPr/>
        </p:nvSpPr>
        <p:spPr>
          <a:xfrm>
            <a:off x="662872" y="3147052"/>
            <a:ext cx="6096000" cy="456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50000"/>
              </a:lnSpc>
              <a:buClr>
                <a:srgbClr val="00A6D6"/>
              </a:buClr>
            </a:pPr>
            <a:r>
              <a:rPr lang="nl-NL" sz="1800" b="1" dirty="0" err="1">
                <a:solidFill>
                  <a:schemeClr val="accent1"/>
                </a:solidFill>
              </a:rPr>
              <a:t>Taking</a:t>
            </a:r>
            <a:r>
              <a:rPr lang="nl-NL" sz="1800" b="1" dirty="0">
                <a:solidFill>
                  <a:schemeClr val="accent1"/>
                </a:solidFill>
              </a:rPr>
              <a:t> this </a:t>
            </a:r>
            <a:r>
              <a:rPr lang="nl-NL" sz="1800" b="1" dirty="0" err="1">
                <a:solidFill>
                  <a:schemeClr val="accent1"/>
                </a:solidFill>
              </a:rPr>
              <a:t>work</a:t>
            </a:r>
            <a:r>
              <a:rPr lang="nl-NL" sz="1800" b="1" dirty="0">
                <a:solidFill>
                  <a:schemeClr val="accent1"/>
                </a:solidFill>
              </a:rPr>
              <a:t> </a:t>
            </a:r>
            <a:r>
              <a:rPr lang="nl-NL" sz="1800" b="1" dirty="0" err="1">
                <a:solidFill>
                  <a:schemeClr val="accent1"/>
                </a:solidFill>
              </a:rPr>
              <a:t>further</a:t>
            </a:r>
            <a:r>
              <a:rPr lang="nl-NL" sz="1800" b="1" dirty="0">
                <a:solidFill>
                  <a:schemeClr val="accent1"/>
                </a:solidFill>
              </a:rPr>
              <a:t>:</a:t>
            </a:r>
          </a:p>
        </p:txBody>
      </p:sp>
      <p:pic>
        <p:nvPicPr>
          <p:cNvPr id="27" name="Picture 2">
            <a:extLst>
              <a:ext uri="{FF2B5EF4-FFF2-40B4-BE49-F238E27FC236}">
                <a16:creationId xmlns:a16="http://schemas.microsoft.com/office/drawing/2014/main" id="{A4590260-616B-483A-E2A4-E88E13CE5014}"/>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6307544" y="1459567"/>
            <a:ext cx="6673067" cy="4365842"/>
          </a:xfrm>
          <a:prstGeom prst="rect">
            <a:avLst/>
          </a:prstGeom>
          <a:noFill/>
          <a:extLst>
            <a:ext uri="{909E8E84-426E-40DD-AFC4-6F175D3DCCD1}">
              <a14:hiddenFill xmlns:a14="http://schemas.microsoft.com/office/drawing/2010/main">
                <a:solidFill>
                  <a:srgbClr val="FFFFFF"/>
                </a:solidFill>
              </a14:hiddenFill>
            </a:ext>
          </a:extLst>
        </p:spPr>
      </p:pic>
      <p:sp>
        <p:nvSpPr>
          <p:cNvPr id="8" name="Tekstvak 7">
            <a:extLst>
              <a:ext uri="{FF2B5EF4-FFF2-40B4-BE49-F238E27FC236}">
                <a16:creationId xmlns:a16="http://schemas.microsoft.com/office/drawing/2014/main" id="{15C9800F-F4B7-9CE0-F29A-FB4B8B1238C0}"/>
              </a:ext>
            </a:extLst>
          </p:cNvPr>
          <p:cNvSpPr txBox="1"/>
          <p:nvPr/>
        </p:nvSpPr>
        <p:spPr>
          <a:xfrm>
            <a:off x="2987177" y="6192488"/>
            <a:ext cx="6217646"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nl-NL" sz="1200" dirty="0">
                <a:solidFill>
                  <a:schemeClr val="tx1"/>
                </a:solidFill>
              </a:rPr>
              <a:t>Context | </a:t>
            </a:r>
            <a:r>
              <a:rPr kumimoji="0" lang="nl-NL" sz="1200" b="0" i="0" u="none" strike="noStrike" cap="none" spc="0" normalizeH="0" baseline="0" dirty="0" err="1">
                <a:ln>
                  <a:noFill/>
                </a:ln>
                <a:solidFill>
                  <a:schemeClr val="tx1"/>
                </a:solidFill>
                <a:effectLst/>
                <a:uFillTx/>
                <a:latin typeface="Arial"/>
                <a:ea typeface="Arial"/>
                <a:cs typeface="Arial"/>
                <a:sym typeface="Arial"/>
              </a:rPr>
              <a:t>Problem</a:t>
            </a:r>
            <a:r>
              <a:rPr kumimoji="0" lang="nl-NL" sz="1200" b="0" i="0" u="none" strike="noStrike" cap="none" spc="0" normalizeH="0" baseline="0" dirty="0">
                <a:ln>
                  <a:noFill/>
                </a:ln>
                <a:solidFill>
                  <a:schemeClr val="tx1"/>
                </a:solidFill>
                <a:effectLst/>
                <a:uFillTx/>
                <a:latin typeface="Arial"/>
                <a:ea typeface="Arial"/>
                <a:cs typeface="Arial"/>
                <a:sym typeface="Arial"/>
              </a:rPr>
              <a:t> statement </a:t>
            </a:r>
            <a:r>
              <a:rPr kumimoji="0" lang="nl-NL" sz="1200" b="0" i="0" u="none" strike="noStrike" cap="none" spc="0" normalizeH="0" baseline="0" dirty="0">
                <a:ln>
                  <a:noFill/>
                </a:ln>
                <a:solidFill>
                  <a:srgbClr val="000000"/>
                </a:solidFill>
                <a:effectLst/>
                <a:uFillTx/>
                <a:latin typeface="Arial"/>
                <a:ea typeface="Arial"/>
                <a:cs typeface="Arial"/>
                <a:sym typeface="Arial"/>
              </a:rPr>
              <a:t>| ECT</a:t>
            </a:r>
            <a:r>
              <a:rPr kumimoji="0" lang="nl-NL" sz="1200" b="0" i="0" u="none" strike="noStrike" cap="none" spc="0" normalizeH="0" dirty="0">
                <a:ln>
                  <a:noFill/>
                </a:ln>
                <a:solidFill>
                  <a:srgbClr val="000000"/>
                </a:solidFill>
                <a:effectLst/>
                <a:uFillTx/>
                <a:latin typeface="Arial"/>
                <a:ea typeface="Arial"/>
                <a:cs typeface="Arial"/>
                <a:sym typeface="Arial"/>
              </a:rPr>
              <a:t> |</a:t>
            </a:r>
            <a:r>
              <a:rPr kumimoji="0" lang="nl-NL" sz="1200" b="0" i="0" u="none" strike="noStrike" cap="none" spc="0" normalizeH="0" baseline="0" dirty="0">
                <a:ln>
                  <a:noFill/>
                </a:ln>
                <a:solidFill>
                  <a:srgbClr val="000000"/>
                </a:solidFill>
                <a:effectLst/>
                <a:uFillTx/>
                <a:latin typeface="Arial"/>
                <a:ea typeface="Arial"/>
                <a:cs typeface="Arial"/>
                <a:sym typeface="Arial"/>
              </a:rPr>
              <a:t> </a:t>
            </a:r>
            <a:r>
              <a:rPr kumimoji="0" lang="nl-NL" sz="1200" b="0" i="0" u="none" strike="noStrike" cap="none" spc="0" normalizeH="0" baseline="0" dirty="0" err="1">
                <a:ln>
                  <a:noFill/>
                </a:ln>
                <a:solidFill>
                  <a:schemeClr val="tx1"/>
                </a:solidFill>
                <a:effectLst/>
                <a:uFillTx/>
                <a:latin typeface="Arial"/>
                <a:ea typeface="Arial"/>
                <a:cs typeface="Arial"/>
                <a:sym typeface="Arial"/>
              </a:rPr>
              <a:t>Modeling</a:t>
            </a:r>
            <a:r>
              <a:rPr kumimoji="0" lang="nl-NL" sz="1200" b="0" i="0" u="none" strike="noStrike" cap="none" spc="0" normalizeH="0" baseline="0" dirty="0">
                <a:ln>
                  <a:noFill/>
                </a:ln>
                <a:solidFill>
                  <a:srgbClr val="000000"/>
                </a:solidFill>
                <a:effectLst/>
                <a:uFillTx/>
                <a:latin typeface="Arial"/>
                <a:ea typeface="Arial"/>
                <a:cs typeface="Arial"/>
                <a:sym typeface="Arial"/>
              </a:rPr>
              <a:t> &amp; Design | Analysis | </a:t>
            </a:r>
            <a:r>
              <a:rPr kumimoji="0" lang="nl-NL" sz="1200" b="0" i="0" u="none" strike="noStrike" cap="none" spc="0" normalizeH="0" baseline="0" dirty="0">
                <a:ln>
                  <a:noFill/>
                </a:ln>
                <a:solidFill>
                  <a:schemeClr val="accent1"/>
                </a:solidFill>
                <a:effectLst/>
                <a:uFillTx/>
                <a:latin typeface="Arial"/>
                <a:ea typeface="Arial"/>
                <a:cs typeface="Arial"/>
                <a:sym typeface="Arial"/>
              </a:rPr>
              <a:t>Control</a:t>
            </a:r>
            <a:r>
              <a:rPr kumimoji="0" lang="nl-NL" sz="1200" b="0" i="0" u="none" strike="noStrike" cap="none" spc="0" normalizeH="0" baseline="0" dirty="0">
                <a:ln>
                  <a:noFill/>
                </a:ln>
                <a:solidFill>
                  <a:srgbClr val="000000"/>
                </a:solidFill>
                <a:effectLst/>
                <a:uFillTx/>
                <a:latin typeface="Arial"/>
                <a:ea typeface="Arial"/>
                <a:cs typeface="Arial"/>
                <a:sym typeface="Arial"/>
              </a:rPr>
              <a:t> | </a:t>
            </a:r>
            <a:r>
              <a:rPr kumimoji="0" lang="nl-NL" sz="1200" b="0" i="0" u="none" strike="noStrike" cap="none" spc="0" normalizeH="0" baseline="0" dirty="0" err="1">
                <a:ln>
                  <a:noFill/>
                </a:ln>
                <a:solidFill>
                  <a:srgbClr val="000000"/>
                </a:solidFill>
                <a:effectLst/>
                <a:uFillTx/>
                <a:latin typeface="Arial"/>
                <a:ea typeface="Arial"/>
                <a:cs typeface="Arial"/>
                <a:sym typeface="Arial"/>
              </a:rPr>
              <a:t>Conclusions</a:t>
            </a:r>
            <a:r>
              <a:rPr kumimoji="0" lang="nl-NL" sz="1200" b="0" i="0" u="none" strike="noStrike" cap="none" spc="0" normalizeH="0" baseline="0" dirty="0">
                <a:ln>
                  <a:noFill/>
                </a:ln>
                <a:solidFill>
                  <a:srgbClr val="000000"/>
                </a:solidFill>
                <a:effectLst/>
                <a:uFillTx/>
                <a:latin typeface="Arial"/>
                <a:ea typeface="Arial"/>
                <a:cs typeface="Arial"/>
                <a:sym typeface="Arial"/>
              </a:rPr>
              <a:t> </a:t>
            </a:r>
          </a:p>
        </p:txBody>
      </p:sp>
      <p:sp>
        <p:nvSpPr>
          <p:cNvPr id="9" name="Tekstvak 8">
            <a:extLst>
              <a:ext uri="{FF2B5EF4-FFF2-40B4-BE49-F238E27FC236}">
                <a16:creationId xmlns:a16="http://schemas.microsoft.com/office/drawing/2014/main" id="{20E906B4-D729-8DC7-25D7-3F7ED8352E2A}"/>
              </a:ext>
            </a:extLst>
          </p:cNvPr>
          <p:cNvSpPr txBox="1"/>
          <p:nvPr/>
        </p:nvSpPr>
        <p:spPr>
          <a:xfrm>
            <a:off x="1288006" y="4610424"/>
            <a:ext cx="5681271"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lvl="2" indent="-285750">
              <a:lnSpc>
                <a:spcPct val="150000"/>
              </a:lnSpc>
              <a:buFont typeface="Arial" panose="020B0604020202020204" pitchFamily="34" charset="0"/>
              <a:buChar char="•"/>
            </a:pPr>
            <a:r>
              <a:rPr lang="nl-NL" sz="1600" dirty="0" err="1">
                <a:solidFill>
                  <a:schemeClr val="accent1"/>
                </a:solidFill>
              </a:rPr>
              <a:t>Profitability</a:t>
            </a:r>
            <a:endParaRPr lang="nl-NL" sz="1600" dirty="0">
              <a:solidFill>
                <a:schemeClr val="accent1"/>
              </a:solidFill>
            </a:endParaRPr>
          </a:p>
          <a:p>
            <a:pPr marL="285750" lvl="2" indent="-285750">
              <a:lnSpc>
                <a:spcPct val="150000"/>
              </a:lnSpc>
              <a:buFont typeface="Arial" panose="020B0604020202020204" pitchFamily="34" charset="0"/>
              <a:buChar char="•"/>
            </a:pPr>
            <a:r>
              <a:rPr kumimoji="0" lang="nl-NL" sz="1600" b="0" i="0" u="none" strike="noStrike" cap="none" spc="0" normalizeH="0" baseline="0" dirty="0" err="1">
                <a:ln>
                  <a:noFill/>
                </a:ln>
                <a:solidFill>
                  <a:schemeClr val="accent1"/>
                </a:solidFill>
                <a:effectLst/>
                <a:uFillTx/>
                <a:latin typeface="Arial"/>
                <a:ea typeface="Arial"/>
                <a:cs typeface="Arial"/>
                <a:sym typeface="Arial"/>
              </a:rPr>
              <a:t>Further</a:t>
            </a:r>
            <a:r>
              <a:rPr kumimoji="0" lang="nl-NL" sz="1600" b="0" i="0" u="none" strike="noStrike" cap="none" spc="0" normalizeH="0" baseline="0" dirty="0">
                <a:ln>
                  <a:noFill/>
                </a:ln>
                <a:solidFill>
                  <a:schemeClr val="accent1"/>
                </a:solidFill>
                <a:effectLst/>
                <a:uFillTx/>
                <a:latin typeface="Arial"/>
                <a:ea typeface="Arial"/>
                <a:cs typeface="Arial"/>
                <a:sym typeface="Arial"/>
              </a:rPr>
              <a:t> </a:t>
            </a:r>
            <a:r>
              <a:rPr kumimoji="0" lang="nl-NL" sz="1600" b="0" i="0" u="none" strike="noStrike" cap="none" spc="0" normalizeH="0" baseline="0" dirty="0" err="1">
                <a:ln>
                  <a:noFill/>
                </a:ln>
                <a:solidFill>
                  <a:schemeClr val="accent1"/>
                </a:solidFill>
                <a:effectLst/>
                <a:uFillTx/>
                <a:latin typeface="Arial"/>
                <a:ea typeface="Arial"/>
                <a:cs typeface="Arial"/>
                <a:sym typeface="Arial"/>
              </a:rPr>
              <a:t>minimize</a:t>
            </a:r>
            <a:r>
              <a:rPr kumimoji="0" lang="nl-NL" sz="1600" b="0" i="0" u="none" strike="noStrike" cap="none" spc="0" normalizeH="0" baseline="0" dirty="0">
                <a:ln>
                  <a:noFill/>
                </a:ln>
                <a:solidFill>
                  <a:schemeClr val="accent1"/>
                </a:solidFill>
                <a:effectLst/>
                <a:uFillTx/>
                <a:latin typeface="Arial"/>
                <a:ea typeface="Arial"/>
                <a:cs typeface="Arial"/>
                <a:sym typeface="Arial"/>
              </a:rPr>
              <a:t> </a:t>
            </a:r>
            <a:r>
              <a:rPr kumimoji="0" lang="nl-NL" sz="1600" b="0" i="0" u="none" strike="noStrike" cap="none" spc="0" normalizeH="0" baseline="0" dirty="0" err="1">
                <a:ln>
                  <a:noFill/>
                </a:ln>
                <a:solidFill>
                  <a:schemeClr val="accent1"/>
                </a:solidFill>
                <a:effectLst/>
                <a:uFillTx/>
                <a:latin typeface="Arial"/>
                <a:ea typeface="Arial"/>
                <a:cs typeface="Arial"/>
                <a:sym typeface="Arial"/>
              </a:rPr>
              <a:t>volatility</a:t>
            </a:r>
            <a:endParaRPr kumimoji="0" lang="nl-NL" sz="1600" b="0" i="0" u="none" strike="noStrike" cap="none" spc="0" normalizeH="0" baseline="0" dirty="0">
              <a:ln>
                <a:noFill/>
              </a:ln>
              <a:solidFill>
                <a:schemeClr val="accent1"/>
              </a:solidFill>
              <a:effectLst/>
              <a:uFillTx/>
              <a:latin typeface="Arial"/>
              <a:ea typeface="Arial"/>
              <a:cs typeface="Arial"/>
              <a:sym typeface="Arial"/>
            </a:endParaRPr>
          </a:p>
        </p:txBody>
      </p:sp>
    </p:spTree>
    <p:extLst>
      <p:ext uri="{BB962C8B-B14F-4D97-AF65-F5344CB8AC3E}">
        <p14:creationId xmlns:p14="http://schemas.microsoft.com/office/powerpoint/2010/main" val="3218172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8" end="8"/>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descr="Afbeelding met tekst, schermopname, diagram, Rechthoek&#10;&#10;Automatisch gegenereerde beschrijving">
            <a:extLst>
              <a:ext uri="{FF2B5EF4-FFF2-40B4-BE49-F238E27FC236}">
                <a16:creationId xmlns:a16="http://schemas.microsoft.com/office/drawing/2014/main" id="{DC0FE0B3-30BC-32ED-0170-4EA76562ED85}"/>
              </a:ext>
            </a:extLst>
          </p:cNvPr>
          <p:cNvPicPr>
            <a:picLocks noChangeAspect="1"/>
          </p:cNvPicPr>
          <p:nvPr/>
        </p:nvPicPr>
        <p:blipFill>
          <a:blip r:embed="rId3" cstate="print">
            <a:alphaModFix amt="35000"/>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47262" y="-318341"/>
            <a:ext cx="14910864" cy="9444132"/>
          </a:xfrm>
          <a:prstGeom prst="rect">
            <a:avLst/>
          </a:prstGeom>
        </p:spPr>
      </p:pic>
      <p:sp>
        <p:nvSpPr>
          <p:cNvPr id="2" name="Title 1"/>
          <p:cNvSpPr>
            <a:spLocks noGrp="1"/>
          </p:cNvSpPr>
          <p:nvPr>
            <p:ph type="title"/>
          </p:nvPr>
        </p:nvSpPr>
        <p:spPr>
          <a:xfrm>
            <a:off x="468721" y="2480819"/>
            <a:ext cx="10775071" cy="1164219"/>
          </a:xfrm>
        </p:spPr>
        <p:txBody>
          <a:bodyPr>
            <a:noAutofit/>
          </a:bodyPr>
          <a:lstStyle/>
          <a:p>
            <a:pPr algn="ctr"/>
            <a:r>
              <a:rPr lang="nl-NL" sz="4000" dirty="0" err="1"/>
              <a:t>Modeling</a:t>
            </a:r>
            <a:r>
              <a:rPr lang="nl-NL" sz="4000" dirty="0"/>
              <a:t>, Design, Analysis, and Control of a Spot Market </a:t>
            </a:r>
            <a:r>
              <a:rPr lang="nl-NL" sz="4000" dirty="0" err="1"/>
              <a:t>for</a:t>
            </a:r>
            <a:r>
              <a:rPr lang="nl-NL" sz="4000" dirty="0"/>
              <a:t> </a:t>
            </a:r>
            <a:r>
              <a:rPr lang="nl-NL" sz="4000" dirty="0" err="1"/>
              <a:t>Hydrogen</a:t>
            </a:r>
            <a:br>
              <a:rPr lang="nl-NL" sz="4000" dirty="0"/>
            </a:br>
            <a:endParaRPr lang="en-US" sz="4000" dirty="0"/>
          </a:p>
        </p:txBody>
      </p:sp>
      <p:sp>
        <p:nvSpPr>
          <p:cNvPr id="3152" name="Ondertitel 23"/>
          <p:cNvSpPr txBox="1">
            <a:spLocks noGrp="1"/>
          </p:cNvSpPr>
          <p:nvPr>
            <p:ph type="body" sz="quarter" idx="4294967295"/>
          </p:nvPr>
        </p:nvSpPr>
        <p:spPr>
          <a:xfrm>
            <a:off x="4587250" y="4604430"/>
            <a:ext cx="2538012" cy="249238"/>
          </a:xfrm>
          <a:prstGeom prst="rect">
            <a:avLst/>
          </a:prstGeom>
        </p:spPr>
        <p:txBody>
          <a:bodyPr/>
          <a:lstStyle/>
          <a:p>
            <a:pPr marL="0" indent="0" algn="ctr">
              <a:buNone/>
            </a:pPr>
            <a:r>
              <a:rPr lang="en-GB" dirty="0"/>
              <a:t>Pien van den Berkmortel</a:t>
            </a:r>
            <a:br>
              <a:rPr lang="en-GB" dirty="0"/>
            </a:br>
            <a:br>
              <a:rPr lang="en-GB" dirty="0"/>
            </a:br>
            <a:r>
              <a:rPr lang="en-GB" dirty="0"/>
              <a:t>03-07-2024</a:t>
            </a:r>
            <a:br>
              <a:rPr lang="en-GB" dirty="0"/>
            </a:br>
            <a:br>
              <a:rPr lang="en-GB" dirty="0"/>
            </a:br>
            <a:endParaRPr dirty="0"/>
          </a:p>
        </p:txBody>
      </p:sp>
      <p:sp>
        <p:nvSpPr>
          <p:cNvPr id="3154" name="Tijdelijke aanduiding voor tekst 42"/>
          <p:cNvSpPr>
            <a:spLocks noGrp="1"/>
          </p:cNvSpPr>
          <p:nvPr>
            <p:ph type="body" idx="4294967295"/>
          </p:nvPr>
        </p:nvSpPr>
        <p:spPr>
          <a:xfrm>
            <a:off x="0" y="5378450"/>
            <a:ext cx="1454150" cy="635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25000" lnSpcReduction="20000"/>
          </a:bodyPr>
          <a:lstStyle/>
          <a:p>
            <a:r>
              <a:t> </a:t>
            </a:r>
          </a:p>
        </p:txBody>
      </p:sp>
      <p:sp>
        <p:nvSpPr>
          <p:cNvPr id="9" name="Title 1"/>
          <p:cNvSpPr txBox="1">
            <a:spLocks/>
          </p:cNvSpPr>
          <p:nvPr/>
        </p:nvSpPr>
        <p:spPr>
          <a:xfrm>
            <a:off x="76200" y="2938599"/>
            <a:ext cx="10775071" cy="49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latinLnBrk="0">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pPr algn="ctr" hangingPunct="1"/>
            <a:endParaRPr lang="en-US" sz="2000" dirty="0">
              <a:solidFill>
                <a:schemeClr val="tx2"/>
              </a:solidFill>
            </a:endParaRPr>
          </a:p>
        </p:txBody>
      </p:sp>
      <p:sp>
        <p:nvSpPr>
          <p:cNvPr id="5" name="Tijdelijke aanduiding voor dianummer 4">
            <a:extLst>
              <a:ext uri="{FF2B5EF4-FFF2-40B4-BE49-F238E27FC236}">
                <a16:creationId xmlns:a16="http://schemas.microsoft.com/office/drawing/2014/main" id="{E38BF840-00EF-1AF5-0FA6-6586BF4712F8}"/>
              </a:ext>
            </a:extLst>
          </p:cNvPr>
          <p:cNvSpPr>
            <a:spLocks noGrp="1"/>
          </p:cNvSpPr>
          <p:nvPr>
            <p:ph type="sldNum" sz="quarter" idx="2"/>
          </p:nvPr>
        </p:nvSpPr>
        <p:spPr/>
        <p:txBody>
          <a:bodyPr/>
          <a:lstStyle/>
          <a:p>
            <a:fld id="{86CB4B4D-7CA3-9044-876B-883B54F8677D}" type="slidenum">
              <a:rPr lang="nl-NL" smtClean="0"/>
              <a:t>12</a:t>
            </a:fld>
            <a:endParaRPr lang="nl-NL"/>
          </a:p>
        </p:txBody>
      </p:sp>
      <p:sp>
        <p:nvSpPr>
          <p:cNvPr id="6" name="Tekstvak 5">
            <a:extLst>
              <a:ext uri="{FF2B5EF4-FFF2-40B4-BE49-F238E27FC236}">
                <a16:creationId xmlns:a16="http://schemas.microsoft.com/office/drawing/2014/main" id="{A7640B6F-ACD5-4159-6D85-C996106DE8F9}"/>
              </a:ext>
            </a:extLst>
          </p:cNvPr>
          <p:cNvSpPr txBox="1"/>
          <p:nvPr/>
        </p:nvSpPr>
        <p:spPr>
          <a:xfrm>
            <a:off x="3848100" y="3704535"/>
            <a:ext cx="44958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nl-NL" sz="1800" dirty="0"/>
              <a:t>An Application of </a:t>
            </a:r>
            <a:r>
              <a:rPr lang="nl-NL" sz="1800" dirty="0" err="1"/>
              <a:t>Economic</a:t>
            </a:r>
            <a:r>
              <a:rPr lang="nl-NL" sz="1800" dirty="0"/>
              <a:t> Circuit </a:t>
            </a:r>
            <a:r>
              <a:rPr lang="nl-NL" sz="1800" dirty="0" err="1"/>
              <a:t>Theory</a:t>
            </a:r>
            <a:endParaRPr lang="nl-NL" dirty="0"/>
          </a:p>
        </p:txBody>
      </p:sp>
    </p:spTree>
    <p:extLst>
      <p:ext uri="{BB962C8B-B14F-4D97-AF65-F5344CB8AC3E}">
        <p14:creationId xmlns:p14="http://schemas.microsoft.com/office/powerpoint/2010/main" val="990819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F5FD68-20C8-1A9A-A82D-93A86AF48D47}"/>
              </a:ext>
            </a:extLst>
          </p:cNvPr>
          <p:cNvSpPr>
            <a:spLocks noGrp="1"/>
          </p:cNvSpPr>
          <p:nvPr>
            <p:ph type="title"/>
          </p:nvPr>
        </p:nvSpPr>
        <p:spPr/>
        <p:txBody>
          <a:bodyPr/>
          <a:lstStyle/>
          <a:p>
            <a:r>
              <a:rPr lang="nl-NL" dirty="0" err="1"/>
              <a:t>Hydrogen</a:t>
            </a:r>
            <a:r>
              <a:rPr lang="nl-NL" dirty="0"/>
              <a:t> as Part of </a:t>
            </a:r>
            <a:r>
              <a:rPr lang="nl-NL" dirty="0" err="1"/>
              <a:t>the</a:t>
            </a:r>
            <a:r>
              <a:rPr lang="nl-NL" dirty="0"/>
              <a:t> Energy </a:t>
            </a:r>
            <a:r>
              <a:rPr lang="nl-NL" dirty="0" err="1"/>
              <a:t>Transition</a:t>
            </a:r>
            <a:r>
              <a:rPr lang="nl-NL" dirty="0"/>
              <a:t> </a:t>
            </a:r>
          </a:p>
        </p:txBody>
      </p:sp>
      <p:sp>
        <p:nvSpPr>
          <p:cNvPr id="3" name="Tijdelijke aanduiding voor dianummer 2">
            <a:extLst>
              <a:ext uri="{FF2B5EF4-FFF2-40B4-BE49-F238E27FC236}">
                <a16:creationId xmlns:a16="http://schemas.microsoft.com/office/drawing/2014/main" id="{13DC3A7A-F450-A815-1C73-633E6E6641D3}"/>
              </a:ext>
            </a:extLst>
          </p:cNvPr>
          <p:cNvSpPr>
            <a:spLocks noGrp="1"/>
          </p:cNvSpPr>
          <p:nvPr>
            <p:ph type="sldNum" sz="quarter" idx="2"/>
          </p:nvPr>
        </p:nvSpPr>
        <p:spPr/>
        <p:txBody>
          <a:bodyPr/>
          <a:lstStyle/>
          <a:p>
            <a:fld id="{86CB4B4D-7CA3-9044-876B-883B54F8677D}" type="slidenum">
              <a:rPr lang="nl-NL" smtClean="0"/>
              <a:t>2</a:t>
            </a:fld>
            <a:endParaRPr lang="nl-NL"/>
          </a:p>
        </p:txBody>
      </p:sp>
      <p:sp>
        <p:nvSpPr>
          <p:cNvPr id="5" name="Rectangle: Rounded Corners 1">
            <a:extLst>
              <a:ext uri="{FF2B5EF4-FFF2-40B4-BE49-F238E27FC236}">
                <a16:creationId xmlns:a16="http://schemas.microsoft.com/office/drawing/2014/main" id="{0E9E5381-735A-EFAD-D3D9-1709AAE32FD9}"/>
              </a:ext>
            </a:extLst>
          </p:cNvPr>
          <p:cNvSpPr/>
          <p:nvPr/>
        </p:nvSpPr>
        <p:spPr>
          <a:xfrm>
            <a:off x="-6065157" y="761308"/>
            <a:ext cx="4879340" cy="470592"/>
          </a:xfrm>
          <a:prstGeom prst="roundRect">
            <a:avLst>
              <a:gd name="adj" fmla="val 4133"/>
            </a:avLst>
          </a:prstGeom>
          <a:noFill/>
          <a:ln w="38100" cap="flat">
            <a:solidFill>
              <a:srgbClr val="E4F2F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144000" indent="-285750">
              <a:lnSpc>
                <a:spcPct val="150000"/>
              </a:lnSpc>
              <a:buClr>
                <a:srgbClr val="00A6D6"/>
              </a:buClr>
              <a:buFont typeface="Wingdings" panose="05000000000000000000" pitchFamily="2" charset="2"/>
              <a:buChar char="§"/>
            </a:pPr>
            <a:endParaRPr lang="nl-NL" sz="1600" dirty="0"/>
          </a:p>
        </p:txBody>
      </p:sp>
      <p:pic>
        <p:nvPicPr>
          <p:cNvPr id="7" name="Picture 2">
            <a:extLst>
              <a:ext uri="{FF2B5EF4-FFF2-40B4-BE49-F238E27FC236}">
                <a16:creationId xmlns:a16="http://schemas.microsoft.com/office/drawing/2014/main" id="{0CA4F80D-07F5-E4D8-5A02-7CB967C6962F}"/>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2649728" y="1459567"/>
            <a:ext cx="6892544" cy="4509434"/>
          </a:xfrm>
          <a:prstGeom prst="rect">
            <a:avLst/>
          </a:prstGeom>
          <a:noFill/>
          <a:extLst>
            <a:ext uri="{909E8E84-426E-40DD-AFC4-6F175D3DCCD1}">
              <a14:hiddenFill xmlns:a14="http://schemas.microsoft.com/office/drawing/2010/main">
                <a:solidFill>
                  <a:srgbClr val="FFFFFF"/>
                </a:solidFill>
              </a14:hiddenFill>
            </a:ext>
          </a:extLst>
        </p:spPr>
      </p:pic>
      <p:sp>
        <p:nvSpPr>
          <p:cNvPr id="4" name="Tekstvak 3">
            <a:extLst>
              <a:ext uri="{FF2B5EF4-FFF2-40B4-BE49-F238E27FC236}">
                <a16:creationId xmlns:a16="http://schemas.microsoft.com/office/drawing/2014/main" id="{C69F9775-F87C-D7FD-435B-FBB2BE150EDF}"/>
              </a:ext>
            </a:extLst>
          </p:cNvPr>
          <p:cNvSpPr txBox="1"/>
          <p:nvPr/>
        </p:nvSpPr>
        <p:spPr>
          <a:xfrm>
            <a:off x="2987177" y="6192488"/>
            <a:ext cx="6217646"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nl-NL" sz="1200" dirty="0">
                <a:solidFill>
                  <a:schemeClr val="accent1"/>
                </a:solidFill>
              </a:rPr>
              <a:t>Context</a:t>
            </a:r>
            <a:r>
              <a:rPr lang="nl-NL" sz="1200" dirty="0">
                <a:solidFill>
                  <a:schemeClr val="tx1"/>
                </a:solidFill>
              </a:rPr>
              <a:t> | </a:t>
            </a:r>
            <a:r>
              <a:rPr kumimoji="0" lang="nl-NL" sz="1200" b="0" i="0" u="none" strike="noStrike" cap="none" spc="0" normalizeH="0" baseline="0" dirty="0" err="1">
                <a:ln>
                  <a:noFill/>
                </a:ln>
                <a:solidFill>
                  <a:schemeClr val="tx1"/>
                </a:solidFill>
                <a:effectLst/>
                <a:uFillTx/>
                <a:latin typeface="Arial"/>
                <a:ea typeface="Arial"/>
                <a:cs typeface="Arial"/>
                <a:sym typeface="Arial"/>
              </a:rPr>
              <a:t>Problem</a:t>
            </a:r>
            <a:r>
              <a:rPr kumimoji="0" lang="nl-NL" sz="1200" b="0" i="0" u="none" strike="noStrike" cap="none" spc="0" normalizeH="0" baseline="0" dirty="0">
                <a:ln>
                  <a:noFill/>
                </a:ln>
                <a:solidFill>
                  <a:schemeClr val="tx1"/>
                </a:solidFill>
                <a:effectLst/>
                <a:uFillTx/>
                <a:latin typeface="Arial"/>
                <a:ea typeface="Arial"/>
                <a:cs typeface="Arial"/>
                <a:sym typeface="Arial"/>
              </a:rPr>
              <a:t> statement </a:t>
            </a:r>
            <a:r>
              <a:rPr kumimoji="0" lang="nl-NL" sz="1200" b="0" i="0" u="none" strike="noStrike" cap="none" spc="0" normalizeH="0" baseline="0" dirty="0">
                <a:ln>
                  <a:noFill/>
                </a:ln>
                <a:solidFill>
                  <a:srgbClr val="000000"/>
                </a:solidFill>
                <a:effectLst/>
                <a:uFillTx/>
                <a:latin typeface="Arial"/>
                <a:ea typeface="Arial"/>
                <a:cs typeface="Arial"/>
                <a:sym typeface="Arial"/>
              </a:rPr>
              <a:t>| ECT</a:t>
            </a:r>
            <a:r>
              <a:rPr kumimoji="0" lang="nl-NL" sz="1200" b="0" i="0" u="none" strike="noStrike" cap="none" spc="0" normalizeH="0" dirty="0">
                <a:ln>
                  <a:noFill/>
                </a:ln>
                <a:solidFill>
                  <a:srgbClr val="000000"/>
                </a:solidFill>
                <a:effectLst/>
                <a:uFillTx/>
                <a:latin typeface="Arial"/>
                <a:ea typeface="Arial"/>
                <a:cs typeface="Arial"/>
                <a:sym typeface="Arial"/>
              </a:rPr>
              <a:t> |</a:t>
            </a:r>
            <a:r>
              <a:rPr kumimoji="0" lang="nl-NL" sz="1200" b="0" i="0" u="none" strike="noStrike" cap="none" spc="0" normalizeH="0" baseline="0" dirty="0">
                <a:ln>
                  <a:noFill/>
                </a:ln>
                <a:solidFill>
                  <a:srgbClr val="000000"/>
                </a:solidFill>
                <a:effectLst/>
                <a:uFillTx/>
                <a:latin typeface="Arial"/>
                <a:ea typeface="Arial"/>
                <a:cs typeface="Arial"/>
                <a:sym typeface="Arial"/>
              </a:rPr>
              <a:t> </a:t>
            </a:r>
            <a:r>
              <a:rPr kumimoji="0" lang="nl-NL" sz="1200" b="0" i="0" u="none" strike="noStrike" cap="none" spc="0" normalizeH="0" baseline="0" dirty="0" err="1">
                <a:ln>
                  <a:noFill/>
                </a:ln>
                <a:solidFill>
                  <a:schemeClr val="tx1"/>
                </a:solidFill>
                <a:effectLst/>
                <a:uFillTx/>
                <a:latin typeface="Arial"/>
                <a:ea typeface="Arial"/>
                <a:cs typeface="Arial"/>
                <a:sym typeface="Arial"/>
              </a:rPr>
              <a:t>Modeling</a:t>
            </a:r>
            <a:r>
              <a:rPr kumimoji="0" lang="nl-NL" sz="1200" b="0" i="0" u="none" strike="noStrike" cap="none" spc="0" normalizeH="0" baseline="0" dirty="0">
                <a:ln>
                  <a:noFill/>
                </a:ln>
                <a:solidFill>
                  <a:srgbClr val="000000"/>
                </a:solidFill>
                <a:effectLst/>
                <a:uFillTx/>
                <a:latin typeface="Arial"/>
                <a:ea typeface="Arial"/>
                <a:cs typeface="Arial"/>
                <a:sym typeface="Arial"/>
              </a:rPr>
              <a:t> &amp; Design | Analysis | Control | </a:t>
            </a:r>
            <a:r>
              <a:rPr kumimoji="0" lang="nl-NL" sz="1200" b="0" i="0" u="none" strike="noStrike" cap="none" spc="0" normalizeH="0" baseline="0" dirty="0" err="1">
                <a:ln>
                  <a:noFill/>
                </a:ln>
                <a:solidFill>
                  <a:srgbClr val="000000"/>
                </a:solidFill>
                <a:effectLst/>
                <a:uFillTx/>
                <a:latin typeface="Arial"/>
                <a:ea typeface="Arial"/>
                <a:cs typeface="Arial"/>
                <a:sym typeface="Arial"/>
              </a:rPr>
              <a:t>Conclusions</a:t>
            </a:r>
            <a:r>
              <a:rPr kumimoji="0" lang="nl-NL" sz="1200" b="0" i="0" u="none" strike="noStrike" cap="none" spc="0" normalizeH="0" baseline="0" dirty="0">
                <a:ln>
                  <a:noFill/>
                </a:ln>
                <a:solidFill>
                  <a:srgbClr val="000000"/>
                </a:solidFill>
                <a:effectLst/>
                <a:uFillTx/>
                <a:latin typeface="Arial"/>
                <a:ea typeface="Arial"/>
                <a:cs typeface="Arial"/>
                <a:sym typeface="Arial"/>
              </a:rPr>
              <a:t> </a:t>
            </a:r>
          </a:p>
        </p:txBody>
      </p:sp>
    </p:spTree>
    <p:extLst>
      <p:ext uri="{BB962C8B-B14F-4D97-AF65-F5344CB8AC3E}">
        <p14:creationId xmlns:p14="http://schemas.microsoft.com/office/powerpoint/2010/main" val="318968018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E7A67B82-ACE5-F566-B44A-F460421C01A6}"/>
              </a:ext>
            </a:extLst>
          </p:cNvPr>
          <p:cNvSpPr>
            <a:spLocks noGrp="1"/>
          </p:cNvSpPr>
          <p:nvPr>
            <p:ph type="sldNum" sz="quarter" idx="2"/>
          </p:nvPr>
        </p:nvSpPr>
        <p:spPr/>
        <p:txBody>
          <a:bodyPr/>
          <a:lstStyle/>
          <a:p>
            <a:fld id="{86CB4B4D-7CA3-9044-876B-883B54F8677D}" type="slidenum">
              <a:rPr lang="nl-NL" smtClean="0"/>
              <a:t>3</a:t>
            </a:fld>
            <a:endParaRPr lang="nl-NL"/>
          </a:p>
        </p:txBody>
      </p:sp>
      <p:sp>
        <p:nvSpPr>
          <p:cNvPr id="4" name="Titel 1">
            <a:extLst>
              <a:ext uri="{FF2B5EF4-FFF2-40B4-BE49-F238E27FC236}">
                <a16:creationId xmlns:a16="http://schemas.microsoft.com/office/drawing/2014/main" id="{06EF09F7-3BE1-6108-771E-256688B399A1}"/>
              </a:ext>
            </a:extLst>
          </p:cNvPr>
          <p:cNvSpPr>
            <a:spLocks noGrp="1"/>
          </p:cNvSpPr>
          <p:nvPr>
            <p:ph type="title"/>
          </p:nvPr>
        </p:nvSpPr>
        <p:spPr>
          <a:xfrm>
            <a:off x="698500" y="741363"/>
            <a:ext cx="10774363" cy="490537"/>
          </a:xfrm>
        </p:spPr>
        <p:txBody>
          <a:bodyPr>
            <a:normAutofit/>
          </a:bodyPr>
          <a:lstStyle/>
          <a:p>
            <a:r>
              <a:rPr lang="nl-NL" dirty="0"/>
              <a:t>From </a:t>
            </a:r>
            <a:r>
              <a:rPr lang="nl-NL" dirty="0" err="1"/>
              <a:t>Cost</a:t>
            </a:r>
            <a:r>
              <a:rPr lang="nl-NL" dirty="0"/>
              <a:t>-Plus </a:t>
            </a:r>
            <a:r>
              <a:rPr lang="nl-NL" dirty="0" err="1"/>
              <a:t>to</a:t>
            </a:r>
            <a:r>
              <a:rPr lang="nl-NL" dirty="0"/>
              <a:t> Supply-and-</a:t>
            </a:r>
            <a:r>
              <a:rPr lang="nl-NL" dirty="0" err="1"/>
              <a:t>Demand</a:t>
            </a:r>
            <a:r>
              <a:rPr lang="nl-NL" dirty="0"/>
              <a:t>-</a:t>
            </a:r>
            <a:r>
              <a:rPr lang="nl-NL" dirty="0" err="1"/>
              <a:t>Driven</a:t>
            </a:r>
            <a:r>
              <a:rPr lang="nl-NL" dirty="0"/>
              <a:t> Pricing</a:t>
            </a:r>
          </a:p>
        </p:txBody>
      </p:sp>
      <p:grpSp>
        <p:nvGrpSpPr>
          <p:cNvPr id="161" name="Groep 160">
            <a:extLst>
              <a:ext uri="{FF2B5EF4-FFF2-40B4-BE49-F238E27FC236}">
                <a16:creationId xmlns:a16="http://schemas.microsoft.com/office/drawing/2014/main" id="{259D7FDB-AB22-C766-03B6-BEE2221C52F4}"/>
              </a:ext>
            </a:extLst>
          </p:cNvPr>
          <p:cNvGrpSpPr/>
          <p:nvPr/>
        </p:nvGrpSpPr>
        <p:grpSpPr>
          <a:xfrm>
            <a:off x="757060" y="1395990"/>
            <a:ext cx="3690766" cy="2160000"/>
            <a:chOff x="757060" y="1395990"/>
            <a:chExt cx="3690766" cy="2160000"/>
          </a:xfrm>
        </p:grpSpPr>
        <p:sp>
          <p:nvSpPr>
            <p:cNvPr id="56" name="Rectangle: Rounded Corners 1">
              <a:extLst>
                <a:ext uri="{FF2B5EF4-FFF2-40B4-BE49-F238E27FC236}">
                  <a16:creationId xmlns:a16="http://schemas.microsoft.com/office/drawing/2014/main" id="{23BE13AF-2343-8648-464B-4AA66B5AC03E}"/>
                </a:ext>
              </a:extLst>
            </p:cNvPr>
            <p:cNvSpPr/>
            <p:nvPr/>
          </p:nvSpPr>
          <p:spPr>
            <a:xfrm>
              <a:off x="757060" y="1395990"/>
              <a:ext cx="3690766" cy="2160000"/>
            </a:xfrm>
            <a:prstGeom prst="roundRect">
              <a:avLst>
                <a:gd name="adj" fmla="val 7715"/>
              </a:avLst>
            </a:prstGeom>
            <a:solidFill>
              <a:srgbClr val="E3E3E3"/>
            </a:solidFill>
            <a:ln w="38100" cap="flat">
              <a:solidFill>
                <a:srgbClr val="E4F2F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Arial"/>
                <a:ea typeface="Arial"/>
                <a:cs typeface="Arial"/>
                <a:sym typeface="Arial"/>
              </a:endParaRPr>
            </a:p>
          </p:txBody>
        </p:sp>
        <p:sp>
          <p:nvSpPr>
            <p:cNvPr id="57" name="Tekstvak 56">
              <a:extLst>
                <a:ext uri="{FF2B5EF4-FFF2-40B4-BE49-F238E27FC236}">
                  <a16:creationId xmlns:a16="http://schemas.microsoft.com/office/drawing/2014/main" id="{08A54098-CABA-DD06-CE1C-0B1CD901ED88}"/>
                </a:ext>
              </a:extLst>
            </p:cNvPr>
            <p:cNvSpPr txBox="1"/>
            <p:nvPr/>
          </p:nvSpPr>
          <p:spPr>
            <a:xfrm>
              <a:off x="899892" y="1479801"/>
              <a:ext cx="3547934" cy="16466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nl-NL" b="1" dirty="0" err="1"/>
                <a:t>Current</a:t>
              </a:r>
              <a:r>
                <a:rPr lang="nl-NL" b="1" dirty="0"/>
                <a:t> market:</a:t>
              </a:r>
              <a:br>
                <a:rPr lang="nl-NL" sz="1100" dirty="0"/>
              </a:br>
              <a:endParaRPr lang="nl-NL" sz="1100" dirty="0"/>
            </a:p>
            <a:p>
              <a:pPr marL="285750" marR="0" indent="-285750" defTabSz="914400" rtl="0" fontAlgn="auto" latinLnBrk="0" hangingPunct="0">
                <a:lnSpc>
                  <a:spcPct val="150000"/>
                </a:lnSpc>
                <a:spcBef>
                  <a:spcPts val="0"/>
                </a:spcBef>
                <a:spcAft>
                  <a:spcPts val="0"/>
                </a:spcAft>
                <a:buClrTx/>
                <a:buSzTx/>
                <a:buFont typeface="Wingdings" panose="05000000000000000000" pitchFamily="2" charset="2"/>
                <a:buChar char="§"/>
                <a:tabLst/>
              </a:pPr>
              <a:r>
                <a:rPr lang="nl-NL" sz="1600" dirty="0"/>
                <a:t>Long-term </a:t>
              </a:r>
              <a:r>
                <a:rPr lang="nl-NL" sz="1600" dirty="0" err="1"/>
                <a:t>contracts</a:t>
              </a:r>
              <a:r>
                <a:rPr lang="nl-NL" sz="1600" dirty="0"/>
                <a:t> </a:t>
              </a:r>
            </a:p>
            <a:p>
              <a:pPr marL="285750" marR="0" indent="-285750" defTabSz="914400" rtl="0" fontAlgn="auto" latinLnBrk="0" hangingPunct="0">
                <a:lnSpc>
                  <a:spcPct val="150000"/>
                </a:lnSpc>
                <a:spcBef>
                  <a:spcPts val="0"/>
                </a:spcBef>
                <a:spcAft>
                  <a:spcPts val="0"/>
                </a:spcAft>
                <a:buClrTx/>
                <a:buSzTx/>
                <a:buFont typeface="Wingdings" panose="05000000000000000000" pitchFamily="2" charset="2"/>
                <a:buChar char="§"/>
                <a:tabLst/>
              </a:pPr>
              <a:r>
                <a:rPr lang="nl-NL" sz="1600" dirty="0" err="1"/>
                <a:t>Fixed</a:t>
              </a:r>
              <a:r>
                <a:rPr lang="nl-NL" sz="1600" dirty="0"/>
                <a:t> </a:t>
              </a:r>
              <a:r>
                <a:rPr lang="nl-NL" sz="1600" dirty="0" err="1"/>
                <a:t>hydrogen</a:t>
              </a:r>
              <a:r>
                <a:rPr lang="nl-NL" sz="1600" dirty="0"/>
                <a:t> </a:t>
              </a:r>
              <a:r>
                <a:rPr lang="nl-NL" sz="1600" dirty="0" err="1"/>
                <a:t>price</a:t>
              </a:r>
              <a:endParaRPr lang="nl-NL" sz="1600" dirty="0"/>
            </a:p>
            <a:p>
              <a:pPr marL="285750" marR="0" indent="-285750" defTabSz="914400" rtl="0" fontAlgn="auto" latinLnBrk="0" hangingPunct="0">
                <a:lnSpc>
                  <a:spcPct val="150000"/>
                </a:lnSpc>
                <a:spcBef>
                  <a:spcPts val="0"/>
                </a:spcBef>
                <a:spcAft>
                  <a:spcPts val="0"/>
                </a:spcAft>
                <a:buClrTx/>
                <a:buSzTx/>
                <a:buFont typeface="Wingdings" panose="05000000000000000000" pitchFamily="2" charset="2"/>
                <a:buChar char="§"/>
                <a:tabLst/>
              </a:pPr>
              <a:r>
                <a:rPr lang="nl-NL" sz="1600" dirty="0" err="1"/>
                <a:t>Predictable</a:t>
              </a:r>
              <a:r>
                <a:rPr lang="nl-NL" sz="1600" dirty="0"/>
                <a:t> </a:t>
              </a:r>
              <a:r>
                <a:rPr lang="nl-NL" sz="1600" dirty="0" err="1"/>
                <a:t>revenue</a:t>
              </a:r>
              <a:r>
                <a:rPr lang="nl-NL" sz="1600" dirty="0"/>
                <a:t> streams</a:t>
              </a:r>
            </a:p>
          </p:txBody>
        </p:sp>
      </p:grpSp>
      <p:grpSp>
        <p:nvGrpSpPr>
          <p:cNvPr id="77" name="Groep 76">
            <a:extLst>
              <a:ext uri="{FF2B5EF4-FFF2-40B4-BE49-F238E27FC236}">
                <a16:creationId xmlns:a16="http://schemas.microsoft.com/office/drawing/2014/main" id="{A86F6E94-C8F3-5FCD-D74C-64B858CD9E3E}"/>
              </a:ext>
            </a:extLst>
          </p:cNvPr>
          <p:cNvGrpSpPr/>
          <p:nvPr/>
        </p:nvGrpSpPr>
        <p:grpSpPr>
          <a:xfrm>
            <a:off x="4621674" y="3819646"/>
            <a:ext cx="7422061" cy="2304113"/>
            <a:chOff x="4621674" y="3819646"/>
            <a:chExt cx="7422061" cy="2304113"/>
          </a:xfrm>
        </p:grpSpPr>
        <p:grpSp>
          <p:nvGrpSpPr>
            <p:cNvPr id="78" name="Groep 77">
              <a:extLst>
                <a:ext uri="{FF2B5EF4-FFF2-40B4-BE49-F238E27FC236}">
                  <a16:creationId xmlns:a16="http://schemas.microsoft.com/office/drawing/2014/main" id="{9EA5278C-CB57-0212-2370-D198E990FBC3}"/>
                </a:ext>
              </a:extLst>
            </p:cNvPr>
            <p:cNvGrpSpPr/>
            <p:nvPr/>
          </p:nvGrpSpPr>
          <p:grpSpPr>
            <a:xfrm>
              <a:off x="4621674" y="3819646"/>
              <a:ext cx="7234666" cy="2304113"/>
              <a:chOff x="4621674" y="3819646"/>
              <a:chExt cx="7234666" cy="2304113"/>
            </a:xfrm>
          </p:grpSpPr>
          <p:pic>
            <p:nvPicPr>
              <p:cNvPr id="80" name="Afbeelding 79">
                <a:extLst>
                  <a:ext uri="{FF2B5EF4-FFF2-40B4-BE49-F238E27FC236}">
                    <a16:creationId xmlns:a16="http://schemas.microsoft.com/office/drawing/2014/main" id="{6C4F7265-F28A-1AD7-3F68-3DA4F8402C04}"/>
                  </a:ext>
                </a:extLst>
              </p:cNvPr>
              <p:cNvPicPr>
                <a:picLocks noChangeAspect="1"/>
              </p:cNvPicPr>
              <p:nvPr/>
            </p:nvPicPr>
            <p:blipFill rotWithShape="1">
              <a:blip r:embed="rId3"/>
              <a:srcRect l="4075" t="26471"/>
              <a:stretch/>
            </p:blipFill>
            <p:spPr>
              <a:xfrm>
                <a:off x="4943275" y="3819646"/>
                <a:ext cx="6913065" cy="2304113"/>
              </a:xfrm>
              <a:prstGeom prst="rect">
                <a:avLst/>
              </a:prstGeom>
            </p:spPr>
          </p:pic>
          <p:sp>
            <p:nvSpPr>
              <p:cNvPr id="81" name="Tekstvak 80">
                <a:extLst>
                  <a:ext uri="{FF2B5EF4-FFF2-40B4-BE49-F238E27FC236}">
                    <a16:creationId xmlns:a16="http://schemas.microsoft.com/office/drawing/2014/main" id="{C08B49AF-693E-50E8-C0C7-B36B82A8E964}"/>
                  </a:ext>
                </a:extLst>
              </p:cNvPr>
              <p:cNvSpPr txBox="1"/>
              <p:nvPr/>
            </p:nvSpPr>
            <p:spPr>
              <a:xfrm rot="16200000">
                <a:off x="4445665" y="4549695"/>
                <a:ext cx="65979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nl-NL" sz="1400" dirty="0"/>
                  <a:t>€/MWh</a:t>
                </a:r>
                <a:endParaRPr kumimoji="0" lang="nl-NL" sz="1400" b="0" i="0" u="none" strike="noStrike" cap="none" spc="0" normalizeH="0" baseline="0" dirty="0">
                  <a:ln>
                    <a:noFill/>
                  </a:ln>
                  <a:solidFill>
                    <a:srgbClr val="000000"/>
                  </a:solidFill>
                  <a:effectLst/>
                  <a:uFillTx/>
                  <a:latin typeface="Arial"/>
                  <a:ea typeface="Arial"/>
                  <a:cs typeface="Arial"/>
                  <a:sym typeface="Arial"/>
                </a:endParaRPr>
              </a:p>
            </p:txBody>
          </p:sp>
        </p:grpSp>
        <p:sp>
          <p:nvSpPr>
            <p:cNvPr id="79" name="Tekstvak 78">
              <a:extLst>
                <a:ext uri="{FF2B5EF4-FFF2-40B4-BE49-F238E27FC236}">
                  <a16:creationId xmlns:a16="http://schemas.microsoft.com/office/drawing/2014/main" id="{73B09A33-CBD2-A0A9-78BE-EBAAC38EEB58}"/>
                </a:ext>
              </a:extLst>
            </p:cNvPr>
            <p:cNvSpPr txBox="1"/>
            <p:nvPr/>
          </p:nvSpPr>
          <p:spPr>
            <a:xfrm>
              <a:off x="11550424" y="5097364"/>
              <a:ext cx="493311"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400" dirty="0"/>
                <a:t>[3]</a:t>
              </a:r>
              <a:endParaRPr lang="nl-NL" sz="1400" dirty="0"/>
            </a:p>
          </p:txBody>
        </p:sp>
      </p:grpSp>
      <p:pic>
        <p:nvPicPr>
          <p:cNvPr id="82" name="Graphic 81" descr="Windturbines silhouet">
            <a:extLst>
              <a:ext uri="{FF2B5EF4-FFF2-40B4-BE49-F238E27FC236}">
                <a16:creationId xmlns:a16="http://schemas.microsoft.com/office/drawing/2014/main" id="{BCD5E479-E079-904D-53D3-3EB4D895170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34480"/>
          <a:stretch/>
        </p:blipFill>
        <p:spPr>
          <a:xfrm>
            <a:off x="9081666" y="1041650"/>
            <a:ext cx="3777807" cy="5765833"/>
          </a:xfrm>
          <a:prstGeom prst="snip1Rect">
            <a:avLst>
              <a:gd name="adj" fmla="val 6493"/>
            </a:avLst>
          </a:prstGeom>
        </p:spPr>
      </p:pic>
      <p:sp>
        <p:nvSpPr>
          <p:cNvPr id="83" name="Rechthoek 82">
            <a:extLst>
              <a:ext uri="{FF2B5EF4-FFF2-40B4-BE49-F238E27FC236}">
                <a16:creationId xmlns:a16="http://schemas.microsoft.com/office/drawing/2014/main" id="{7CFA12F9-BD1A-96AA-948A-E65FA8510B87}"/>
              </a:ext>
            </a:extLst>
          </p:cNvPr>
          <p:cNvSpPr/>
          <p:nvPr/>
        </p:nvSpPr>
        <p:spPr>
          <a:xfrm>
            <a:off x="11945073" y="1347964"/>
            <a:ext cx="1782502" cy="1522558"/>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nvGrpSpPr>
          <p:cNvPr id="119" name="Groep 118">
            <a:extLst>
              <a:ext uri="{FF2B5EF4-FFF2-40B4-BE49-F238E27FC236}">
                <a16:creationId xmlns:a16="http://schemas.microsoft.com/office/drawing/2014/main" id="{839D91E3-6F81-3845-09FC-F945A4D5B71E}"/>
              </a:ext>
            </a:extLst>
          </p:cNvPr>
          <p:cNvGrpSpPr/>
          <p:nvPr/>
        </p:nvGrpSpPr>
        <p:grpSpPr>
          <a:xfrm>
            <a:off x="6491388" y="1601141"/>
            <a:ext cx="2923146" cy="2941300"/>
            <a:chOff x="3791339" y="1368434"/>
            <a:chExt cx="5150325" cy="5182310"/>
          </a:xfrm>
        </p:grpSpPr>
        <p:grpSp>
          <p:nvGrpSpPr>
            <p:cNvPr id="120" name="Groep 119">
              <a:extLst>
                <a:ext uri="{FF2B5EF4-FFF2-40B4-BE49-F238E27FC236}">
                  <a16:creationId xmlns:a16="http://schemas.microsoft.com/office/drawing/2014/main" id="{AF9D2A18-B012-78B0-E208-2240BDB73C09}"/>
                </a:ext>
              </a:extLst>
            </p:cNvPr>
            <p:cNvGrpSpPr/>
            <p:nvPr/>
          </p:nvGrpSpPr>
          <p:grpSpPr>
            <a:xfrm>
              <a:off x="5739241" y="3335188"/>
              <a:ext cx="1260000" cy="1242570"/>
              <a:chOff x="7173792" y="5742261"/>
              <a:chExt cx="305219" cy="300997"/>
            </a:xfrm>
          </p:grpSpPr>
          <p:sp>
            <p:nvSpPr>
              <p:cNvPr id="144" name="Ovaal 143">
                <a:extLst>
                  <a:ext uri="{FF2B5EF4-FFF2-40B4-BE49-F238E27FC236}">
                    <a16:creationId xmlns:a16="http://schemas.microsoft.com/office/drawing/2014/main" id="{5B24D006-F9A8-DD81-DBB3-D03BA859BBE0}"/>
                  </a:ext>
                </a:extLst>
              </p:cNvPr>
              <p:cNvSpPr/>
              <p:nvPr/>
            </p:nvSpPr>
            <p:spPr>
              <a:xfrm>
                <a:off x="7173792" y="5742261"/>
                <a:ext cx="305219" cy="300997"/>
              </a:xfrm>
              <a:prstGeom prst="ellipse">
                <a:avLst/>
              </a:prstGeom>
              <a:solidFill>
                <a:srgbClr val="ADBECE"/>
              </a:solid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145" name="Graphic 144" descr="Callcenter met effen opvulling">
                <a:extLst>
                  <a:ext uri="{FF2B5EF4-FFF2-40B4-BE49-F238E27FC236}">
                    <a16:creationId xmlns:a16="http://schemas.microsoft.com/office/drawing/2014/main" id="{FA0778FE-4D6D-868F-5288-E1471E043A6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00101" y="5758980"/>
                <a:ext cx="252599" cy="252599"/>
              </a:xfrm>
              <a:prstGeom prst="rect">
                <a:avLst/>
              </a:prstGeom>
            </p:spPr>
          </p:pic>
        </p:grpSp>
        <p:grpSp>
          <p:nvGrpSpPr>
            <p:cNvPr id="121" name="Groep 120">
              <a:extLst>
                <a:ext uri="{FF2B5EF4-FFF2-40B4-BE49-F238E27FC236}">
                  <a16:creationId xmlns:a16="http://schemas.microsoft.com/office/drawing/2014/main" id="{F061CA49-63FC-55A2-6649-91E71D1C2A86}"/>
                </a:ext>
              </a:extLst>
            </p:cNvPr>
            <p:cNvGrpSpPr/>
            <p:nvPr/>
          </p:nvGrpSpPr>
          <p:grpSpPr>
            <a:xfrm>
              <a:off x="3791339" y="2271016"/>
              <a:ext cx="1260004" cy="3370914"/>
              <a:chOff x="3791339" y="2271016"/>
              <a:chExt cx="1260004" cy="3370914"/>
            </a:xfrm>
          </p:grpSpPr>
          <p:grpSp>
            <p:nvGrpSpPr>
              <p:cNvPr id="140" name="Groep 139">
                <a:extLst>
                  <a:ext uri="{FF2B5EF4-FFF2-40B4-BE49-F238E27FC236}">
                    <a16:creationId xmlns:a16="http://schemas.microsoft.com/office/drawing/2014/main" id="{4594D105-F4B0-F9AD-A0ED-91A508C798E6}"/>
                  </a:ext>
                </a:extLst>
              </p:cNvPr>
              <p:cNvGrpSpPr/>
              <p:nvPr/>
            </p:nvGrpSpPr>
            <p:grpSpPr>
              <a:xfrm>
                <a:off x="3791339" y="4381930"/>
                <a:ext cx="1260004" cy="1260000"/>
                <a:chOff x="8365063" y="2951267"/>
                <a:chExt cx="306000" cy="305999"/>
              </a:xfrm>
            </p:grpSpPr>
            <p:sp>
              <p:nvSpPr>
                <p:cNvPr id="142" name="Ovaal 141">
                  <a:extLst>
                    <a:ext uri="{FF2B5EF4-FFF2-40B4-BE49-F238E27FC236}">
                      <a16:creationId xmlns:a16="http://schemas.microsoft.com/office/drawing/2014/main" id="{C245536B-7DFE-4580-F1CE-226624145875}"/>
                    </a:ext>
                  </a:extLst>
                </p:cNvPr>
                <p:cNvSpPr/>
                <p:nvPr/>
              </p:nvSpPr>
              <p:spPr>
                <a:xfrm>
                  <a:off x="8365063" y="2951267"/>
                  <a:ext cx="306000" cy="305999"/>
                </a:xfrm>
                <a:prstGeom prst="ellipse">
                  <a:avLst/>
                </a:prstGeom>
                <a:solidFill>
                  <a:srgbClr val="C2E49C"/>
                </a:solidFill>
                <a:ln w="12700">
                  <a:solidFill>
                    <a:schemeClr val="tx1">
                      <a:lumMod val="85000"/>
                      <a:lumOff val="15000"/>
                    </a:schemeClr>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143" name="Afbeelding 142" descr="Afbeelding met tekst, elektronica, keyboard&#10;&#10;Automatisch gegenereerde beschrijving">
                  <a:extLst>
                    <a:ext uri="{FF2B5EF4-FFF2-40B4-BE49-F238E27FC236}">
                      <a16:creationId xmlns:a16="http://schemas.microsoft.com/office/drawing/2014/main" id="{3E921510-338C-0BAD-6926-C49A23E81643}"/>
                    </a:ext>
                  </a:extLst>
                </p:cNvPr>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l="7441" t="9993" r="75180" b="73202"/>
                <a:stretch/>
              </p:blipFill>
              <p:spPr>
                <a:xfrm>
                  <a:off x="8399151" y="3001667"/>
                  <a:ext cx="238949" cy="199038"/>
                </a:xfrm>
                <a:prstGeom prst="roundRect">
                  <a:avLst>
                    <a:gd name="adj" fmla="val 18620"/>
                  </a:avLst>
                </a:prstGeom>
                <a:solidFill>
                  <a:srgbClr val="C2E49C"/>
                </a:solidFill>
              </p:spPr>
            </p:pic>
          </p:grpSp>
          <p:pic>
            <p:nvPicPr>
              <p:cNvPr id="141" name="Picture 2">
                <a:extLst>
                  <a:ext uri="{FF2B5EF4-FFF2-40B4-BE49-F238E27FC236}">
                    <a16:creationId xmlns:a16="http://schemas.microsoft.com/office/drawing/2014/main" id="{9E594239-C88D-07F2-26A8-BF1E33AB043E}"/>
                  </a:ext>
                </a:extLst>
              </p:cNvPr>
              <p:cNvPicPr>
                <a:picLocks noChangeAspect="1" noChangeArrowheads="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91339" y="2271016"/>
                <a:ext cx="1260000" cy="1242579"/>
              </a:xfrm>
              <a:prstGeom prst="ellipse">
                <a:avLst/>
              </a:prstGeom>
              <a:noFill/>
              <a:ln w="12700">
                <a:solidFill>
                  <a:schemeClr val="tx1">
                    <a:lumMod val="85000"/>
                    <a:lumOff val="15000"/>
                  </a:schemeClr>
                </a:solidFill>
              </a:ln>
              <a:extLst>
                <a:ext uri="{909E8E84-426E-40DD-AFC4-6F175D3DCCD1}">
                  <a14:hiddenFill xmlns:a14="http://schemas.microsoft.com/office/drawing/2010/main">
                    <a:solidFill>
                      <a:srgbClr val="FFFFFF"/>
                    </a:solidFill>
                  </a14:hiddenFill>
                </a:ext>
              </a:extLst>
            </p:spPr>
          </p:pic>
        </p:grpSp>
        <p:grpSp>
          <p:nvGrpSpPr>
            <p:cNvPr id="122" name="Groep 121">
              <a:extLst>
                <a:ext uri="{FF2B5EF4-FFF2-40B4-BE49-F238E27FC236}">
                  <a16:creationId xmlns:a16="http://schemas.microsoft.com/office/drawing/2014/main" id="{664D7FA3-980B-ADF8-1E0B-2A8F55BCBF82}"/>
                </a:ext>
              </a:extLst>
            </p:cNvPr>
            <p:cNvGrpSpPr/>
            <p:nvPr/>
          </p:nvGrpSpPr>
          <p:grpSpPr>
            <a:xfrm>
              <a:off x="7681660" y="3335184"/>
              <a:ext cx="1260004" cy="1242579"/>
              <a:chOff x="8248282" y="4681545"/>
              <a:chExt cx="230891" cy="227698"/>
            </a:xfrm>
          </p:grpSpPr>
          <p:sp>
            <p:nvSpPr>
              <p:cNvPr id="137" name="Ovaal 136">
                <a:extLst>
                  <a:ext uri="{FF2B5EF4-FFF2-40B4-BE49-F238E27FC236}">
                    <a16:creationId xmlns:a16="http://schemas.microsoft.com/office/drawing/2014/main" id="{F3892A77-33B2-1733-63B2-096AC97650FA}"/>
                  </a:ext>
                </a:extLst>
              </p:cNvPr>
              <p:cNvSpPr/>
              <p:nvPr/>
            </p:nvSpPr>
            <p:spPr>
              <a:xfrm rot="10800000" flipV="1">
                <a:off x="8248282" y="4681545"/>
                <a:ext cx="230891" cy="227698"/>
              </a:xfrm>
              <a:prstGeom prst="ellipse">
                <a:avLst/>
              </a:prstGeom>
              <a:solidFill>
                <a:schemeClr val="bg2">
                  <a:lumMod val="40000"/>
                  <a:lumOff val="60000"/>
                </a:schemeClr>
              </a:solidFill>
              <a:ln w="12700" cap="flat">
                <a:solidFill>
                  <a:srgbClr val="259FC5"/>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pic>
            <p:nvPicPr>
              <p:cNvPr id="138" name="Graphic 137" descr="Fabriek met effen opvulling">
                <a:extLst>
                  <a:ext uri="{FF2B5EF4-FFF2-40B4-BE49-F238E27FC236}">
                    <a16:creationId xmlns:a16="http://schemas.microsoft.com/office/drawing/2014/main" id="{7EBDB1BD-3832-8709-202D-486E3733FC6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0800000" flipV="1">
                <a:off x="8255232" y="4688399"/>
                <a:ext cx="216991" cy="213990"/>
              </a:xfrm>
              <a:prstGeom prst="rect">
                <a:avLst/>
              </a:prstGeom>
            </p:spPr>
          </p:pic>
          <p:sp>
            <p:nvSpPr>
              <p:cNvPr id="139" name="Rechthoek 138">
                <a:extLst>
                  <a:ext uri="{FF2B5EF4-FFF2-40B4-BE49-F238E27FC236}">
                    <a16:creationId xmlns:a16="http://schemas.microsoft.com/office/drawing/2014/main" id="{A0D03F6A-B174-D557-3242-198AF02D523A}"/>
                  </a:ext>
                </a:extLst>
              </p:cNvPr>
              <p:cNvSpPr/>
              <p:nvPr/>
            </p:nvSpPr>
            <p:spPr>
              <a:xfrm rot="10800000" flipV="1">
                <a:off x="8295510" y="4824410"/>
                <a:ext cx="135236" cy="34840"/>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grpSp>
        <p:cxnSp>
          <p:nvCxnSpPr>
            <p:cNvPr id="123" name="Rechte verbindingslijn 122">
              <a:extLst>
                <a:ext uri="{FF2B5EF4-FFF2-40B4-BE49-F238E27FC236}">
                  <a16:creationId xmlns:a16="http://schemas.microsoft.com/office/drawing/2014/main" id="{5EB846EF-CDAD-914A-F142-CA4C74FBB6D6}"/>
                </a:ext>
              </a:extLst>
            </p:cNvPr>
            <p:cNvCxnSpPr>
              <a:cxnSpLocks/>
            </p:cNvCxnSpPr>
            <p:nvPr/>
          </p:nvCxnSpPr>
          <p:spPr>
            <a:xfrm flipH="1">
              <a:off x="7047641" y="3975922"/>
              <a:ext cx="568878" cy="0"/>
            </a:xfrm>
            <a:prstGeom prst="line">
              <a:avLst/>
            </a:prstGeom>
            <a:noFill/>
            <a:ln w="38100" cap="flat">
              <a:solidFill>
                <a:srgbClr val="00B050"/>
              </a:solidFill>
              <a:prstDash val="sysDot"/>
              <a:miter lim="800000"/>
            </a:ln>
            <a:effectLst/>
            <a:sp3d/>
          </p:spPr>
          <p:style>
            <a:lnRef idx="0">
              <a:scrgbClr r="0" g="0" b="0"/>
            </a:lnRef>
            <a:fillRef idx="0">
              <a:scrgbClr r="0" g="0" b="0"/>
            </a:fillRef>
            <a:effectRef idx="0">
              <a:scrgbClr r="0" g="0" b="0"/>
            </a:effectRef>
            <a:fontRef idx="none"/>
          </p:style>
        </p:cxnSp>
        <p:cxnSp>
          <p:nvCxnSpPr>
            <p:cNvPr id="124" name="Rechte verbindingslijn 123">
              <a:extLst>
                <a:ext uri="{FF2B5EF4-FFF2-40B4-BE49-F238E27FC236}">
                  <a16:creationId xmlns:a16="http://schemas.microsoft.com/office/drawing/2014/main" id="{C82D4F60-B8FA-AF6D-DC6C-92CF36B7682D}"/>
                </a:ext>
              </a:extLst>
            </p:cNvPr>
            <p:cNvCxnSpPr>
              <a:cxnSpLocks/>
            </p:cNvCxnSpPr>
            <p:nvPr/>
          </p:nvCxnSpPr>
          <p:spPr>
            <a:xfrm flipH="1" flipV="1">
              <a:off x="5089266" y="3168988"/>
              <a:ext cx="680338" cy="377824"/>
            </a:xfrm>
            <a:prstGeom prst="line">
              <a:avLst/>
            </a:prstGeom>
            <a:noFill/>
            <a:ln w="38100" cap="flat">
              <a:solidFill>
                <a:srgbClr val="00B050"/>
              </a:solidFill>
              <a:prstDash val="sysDot"/>
              <a:miter lim="800000"/>
            </a:ln>
            <a:effectLst/>
            <a:sp3d/>
          </p:spPr>
          <p:style>
            <a:lnRef idx="0">
              <a:scrgbClr r="0" g="0" b="0"/>
            </a:lnRef>
            <a:fillRef idx="0">
              <a:scrgbClr r="0" g="0" b="0"/>
            </a:fillRef>
            <a:effectRef idx="0">
              <a:scrgbClr r="0" g="0" b="0"/>
            </a:effectRef>
            <a:fontRef idx="none"/>
          </p:style>
        </p:cxnSp>
        <p:cxnSp>
          <p:nvCxnSpPr>
            <p:cNvPr id="125" name="Rechte verbindingslijn 124">
              <a:extLst>
                <a:ext uri="{FF2B5EF4-FFF2-40B4-BE49-F238E27FC236}">
                  <a16:creationId xmlns:a16="http://schemas.microsoft.com/office/drawing/2014/main" id="{8A9E6142-FFA8-997C-14D7-3CBF4DD35898}"/>
                </a:ext>
              </a:extLst>
            </p:cNvPr>
            <p:cNvCxnSpPr>
              <a:cxnSpLocks/>
            </p:cNvCxnSpPr>
            <p:nvPr/>
          </p:nvCxnSpPr>
          <p:spPr>
            <a:xfrm flipH="1">
              <a:off x="5089451" y="4388851"/>
              <a:ext cx="680338" cy="377824"/>
            </a:xfrm>
            <a:prstGeom prst="line">
              <a:avLst/>
            </a:prstGeom>
            <a:noFill/>
            <a:ln w="38100" cap="flat">
              <a:solidFill>
                <a:srgbClr val="00B050"/>
              </a:solidFill>
              <a:prstDash val="sysDot"/>
              <a:miter lim="800000"/>
            </a:ln>
            <a:effectLst/>
            <a:sp3d/>
          </p:spPr>
          <p:style>
            <a:lnRef idx="0">
              <a:scrgbClr r="0" g="0" b="0"/>
            </a:lnRef>
            <a:fillRef idx="0">
              <a:scrgbClr r="0" g="0" b="0"/>
            </a:fillRef>
            <a:effectRef idx="0">
              <a:scrgbClr r="0" g="0" b="0"/>
            </a:effectRef>
            <a:fontRef idx="none"/>
          </p:style>
        </p:cxnSp>
        <p:grpSp>
          <p:nvGrpSpPr>
            <p:cNvPr id="126" name="Groep 125">
              <a:extLst>
                <a:ext uri="{FF2B5EF4-FFF2-40B4-BE49-F238E27FC236}">
                  <a16:creationId xmlns:a16="http://schemas.microsoft.com/office/drawing/2014/main" id="{C2038581-E72F-10AD-E74B-BA48F2993893}"/>
                </a:ext>
              </a:extLst>
            </p:cNvPr>
            <p:cNvGrpSpPr/>
            <p:nvPr/>
          </p:nvGrpSpPr>
          <p:grpSpPr>
            <a:xfrm>
              <a:off x="6734689" y="2512654"/>
              <a:ext cx="1043203" cy="1099207"/>
              <a:chOff x="5976223" y="4658866"/>
              <a:chExt cx="1043203" cy="1099207"/>
            </a:xfrm>
          </p:grpSpPr>
          <p:pic>
            <p:nvPicPr>
              <p:cNvPr id="135" name="Graphic 134" descr="Vraag en aanbod silhouet">
                <a:extLst>
                  <a:ext uri="{FF2B5EF4-FFF2-40B4-BE49-F238E27FC236}">
                    <a16:creationId xmlns:a16="http://schemas.microsoft.com/office/drawing/2014/main" id="{A963A4E4-C8F2-38A1-67A4-29A762F868E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976223" y="4714870"/>
                <a:ext cx="1043203" cy="1043203"/>
              </a:xfrm>
              <a:prstGeom prst="rect">
                <a:avLst/>
              </a:prstGeom>
            </p:spPr>
          </p:pic>
          <p:sp>
            <p:nvSpPr>
              <p:cNvPr id="136" name="Tekstvak 135">
                <a:extLst>
                  <a:ext uri="{FF2B5EF4-FFF2-40B4-BE49-F238E27FC236}">
                    <a16:creationId xmlns:a16="http://schemas.microsoft.com/office/drawing/2014/main" id="{0282365A-4F95-48A2-D08A-6FE1698861E9}"/>
                  </a:ext>
                </a:extLst>
              </p:cNvPr>
              <p:cNvSpPr txBox="1"/>
              <p:nvPr/>
            </p:nvSpPr>
            <p:spPr>
              <a:xfrm>
                <a:off x="6306965" y="4658866"/>
                <a:ext cx="358935" cy="6454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nl-NL" sz="1600" dirty="0">
                    <a:solidFill>
                      <a:srgbClr val="00B050"/>
                    </a:solidFill>
                  </a:rPr>
                  <a:t>€</a:t>
                </a:r>
                <a:r>
                  <a:rPr kumimoji="0" lang="nl-NL" sz="2000" b="0" i="0" u="none" strike="noStrike" cap="none" spc="0" normalizeH="0" baseline="0" dirty="0">
                    <a:ln>
                      <a:noFill/>
                    </a:ln>
                    <a:solidFill>
                      <a:srgbClr val="00B050"/>
                    </a:solidFill>
                    <a:effectLst/>
                    <a:uFillTx/>
                    <a:latin typeface="Arial"/>
                    <a:ea typeface="Arial"/>
                    <a:cs typeface="Arial"/>
                    <a:sym typeface="Arial"/>
                  </a:rPr>
                  <a:t> </a:t>
                </a:r>
              </a:p>
            </p:txBody>
          </p:sp>
        </p:grpSp>
        <p:grpSp>
          <p:nvGrpSpPr>
            <p:cNvPr id="127" name="Groep 126">
              <a:extLst>
                <a:ext uri="{FF2B5EF4-FFF2-40B4-BE49-F238E27FC236}">
                  <a16:creationId xmlns:a16="http://schemas.microsoft.com/office/drawing/2014/main" id="{DE8B742F-11ED-3DD8-B11F-3A97A7D58958}"/>
                </a:ext>
              </a:extLst>
            </p:cNvPr>
            <p:cNvGrpSpPr/>
            <p:nvPr/>
          </p:nvGrpSpPr>
          <p:grpSpPr>
            <a:xfrm>
              <a:off x="5719874" y="1368434"/>
              <a:ext cx="1260000" cy="1260000"/>
              <a:chOff x="8120002" y="848138"/>
              <a:chExt cx="310689" cy="321240"/>
            </a:xfrm>
          </p:grpSpPr>
          <p:sp>
            <p:nvSpPr>
              <p:cNvPr id="133" name="Ovaal 132">
                <a:extLst>
                  <a:ext uri="{FF2B5EF4-FFF2-40B4-BE49-F238E27FC236}">
                    <a16:creationId xmlns:a16="http://schemas.microsoft.com/office/drawing/2014/main" id="{5E00D25B-E3FA-118B-93D0-569F5446FE00}"/>
                  </a:ext>
                </a:extLst>
              </p:cNvPr>
              <p:cNvSpPr/>
              <p:nvPr/>
            </p:nvSpPr>
            <p:spPr>
              <a:xfrm>
                <a:off x="8120002" y="848138"/>
                <a:ext cx="305219" cy="306000"/>
              </a:xfrm>
              <a:prstGeom prst="ellipse">
                <a:avLst/>
              </a:prstGeom>
              <a:solidFill>
                <a:srgbClr val="E1E9EE"/>
              </a:solid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134" name="Picture 2">
                <a:extLst>
                  <a:ext uri="{FF2B5EF4-FFF2-40B4-BE49-F238E27FC236}">
                    <a16:creationId xmlns:a16="http://schemas.microsoft.com/office/drawing/2014/main" id="{C0B66B21-34F9-A84D-C0C8-C4E9E1144BF1}"/>
                  </a:ext>
                </a:extLst>
              </p:cNvPr>
              <p:cNvPicPr>
                <a:picLocks noChangeAspect="1" noChangeArrowheads="1"/>
              </p:cNvPicPr>
              <p:nvPr/>
            </p:nvPicPr>
            <p:blipFill>
              <a:blip r:embed="rId14" cstate="print">
                <a:alphaModFix amt="70000"/>
                <a:extLst>
                  <a:ext uri="{28A0092B-C50C-407E-A947-70E740481C1C}">
                    <a14:useLocalDpi xmlns:a14="http://schemas.microsoft.com/office/drawing/2010/main" val="0"/>
                  </a:ext>
                </a:extLst>
              </a:blip>
              <a:srcRect/>
              <a:stretch>
                <a:fillRect/>
              </a:stretch>
            </p:blipFill>
            <p:spPr bwMode="auto">
              <a:xfrm>
                <a:off x="8124692" y="863379"/>
                <a:ext cx="305999" cy="3059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8" name="Groep 127">
              <a:extLst>
                <a:ext uri="{FF2B5EF4-FFF2-40B4-BE49-F238E27FC236}">
                  <a16:creationId xmlns:a16="http://schemas.microsoft.com/office/drawing/2014/main" id="{712DF734-1514-9687-17EF-20BD270081DD}"/>
                </a:ext>
              </a:extLst>
            </p:cNvPr>
            <p:cNvGrpSpPr/>
            <p:nvPr/>
          </p:nvGrpSpPr>
          <p:grpSpPr>
            <a:xfrm>
              <a:off x="5726194" y="5290744"/>
              <a:ext cx="1260000" cy="1260000"/>
              <a:chOff x="8303530" y="1485702"/>
              <a:chExt cx="400458" cy="401456"/>
            </a:xfrm>
          </p:grpSpPr>
          <p:sp>
            <p:nvSpPr>
              <p:cNvPr id="131" name="Ovaal 130">
                <a:extLst>
                  <a:ext uri="{FF2B5EF4-FFF2-40B4-BE49-F238E27FC236}">
                    <a16:creationId xmlns:a16="http://schemas.microsoft.com/office/drawing/2014/main" id="{E4CFD718-C7B8-5DDF-0B26-51DDD0D08978}"/>
                  </a:ext>
                </a:extLst>
              </p:cNvPr>
              <p:cNvSpPr/>
              <p:nvPr/>
            </p:nvSpPr>
            <p:spPr>
              <a:xfrm>
                <a:off x="8303530" y="1485702"/>
                <a:ext cx="400458" cy="401456"/>
              </a:xfrm>
              <a:prstGeom prst="ellipse">
                <a:avLst/>
              </a:prstGeom>
              <a:solidFill>
                <a:srgbClr val="E1E9EE"/>
              </a:solidFill>
              <a:ln w="12700">
                <a:solidFill>
                  <a:schemeClr val="tx1">
                    <a:lumMod val="85000"/>
                    <a:lumOff val="15000"/>
                  </a:schemeClr>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132" name="Afbeelding 131" descr="Afbeelding met kaart&#10;&#10;Automatisch gegenereerde beschrijving">
                <a:extLst>
                  <a:ext uri="{FF2B5EF4-FFF2-40B4-BE49-F238E27FC236}">
                    <a16:creationId xmlns:a16="http://schemas.microsoft.com/office/drawing/2014/main" id="{D7E60D7C-6B3B-2FB1-7481-27CFF8D0EA9E}"/>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saturation sat="33000"/>
                        </a14:imgEffect>
                      </a14:imgLayer>
                    </a14:imgProps>
                  </a:ext>
                  <a:ext uri="{28A0092B-C50C-407E-A947-70E740481C1C}">
                    <a14:useLocalDpi xmlns:a14="http://schemas.microsoft.com/office/drawing/2010/main" val="0"/>
                  </a:ext>
                </a:extLst>
              </a:blip>
              <a:srcRect l="22329" t="58166" r="71774" b="39126"/>
              <a:stretch/>
            </p:blipFill>
            <p:spPr>
              <a:xfrm>
                <a:off x="8342633" y="1615252"/>
                <a:ext cx="341053" cy="129868"/>
              </a:xfrm>
              <a:prstGeom prst="roundRect">
                <a:avLst>
                  <a:gd name="adj" fmla="val 4378"/>
                </a:avLst>
              </a:prstGeom>
              <a:solidFill>
                <a:schemeClr val="accent2"/>
              </a:solidFill>
            </p:spPr>
          </p:pic>
        </p:grpSp>
        <p:cxnSp>
          <p:nvCxnSpPr>
            <p:cNvPr id="129" name="Rechte verbindingslijn 128">
              <a:extLst>
                <a:ext uri="{FF2B5EF4-FFF2-40B4-BE49-F238E27FC236}">
                  <a16:creationId xmlns:a16="http://schemas.microsoft.com/office/drawing/2014/main" id="{67E78CFD-5619-3429-6064-118587214E36}"/>
                </a:ext>
              </a:extLst>
            </p:cNvPr>
            <p:cNvCxnSpPr>
              <a:cxnSpLocks/>
            </p:cNvCxnSpPr>
            <p:nvPr/>
          </p:nvCxnSpPr>
          <p:spPr>
            <a:xfrm flipV="1">
              <a:off x="6347488" y="2641134"/>
              <a:ext cx="0" cy="602414"/>
            </a:xfrm>
            <a:prstGeom prst="line">
              <a:avLst/>
            </a:prstGeom>
            <a:noFill/>
            <a:ln w="38100" cap="flat">
              <a:solidFill>
                <a:srgbClr val="00B050"/>
              </a:solidFill>
              <a:prstDash val="sysDot"/>
              <a:miter lim="800000"/>
            </a:ln>
            <a:effectLst/>
            <a:sp3d/>
          </p:spPr>
          <p:style>
            <a:lnRef idx="0">
              <a:scrgbClr r="0" g="0" b="0"/>
            </a:lnRef>
            <a:fillRef idx="0">
              <a:scrgbClr r="0" g="0" b="0"/>
            </a:fillRef>
            <a:effectRef idx="0">
              <a:scrgbClr r="0" g="0" b="0"/>
            </a:effectRef>
            <a:fontRef idx="none"/>
          </p:style>
        </p:cxnSp>
        <p:cxnSp>
          <p:nvCxnSpPr>
            <p:cNvPr id="130" name="Rechte verbindingslijn 129">
              <a:extLst>
                <a:ext uri="{FF2B5EF4-FFF2-40B4-BE49-F238E27FC236}">
                  <a16:creationId xmlns:a16="http://schemas.microsoft.com/office/drawing/2014/main" id="{6FF5B219-0053-B862-F71E-CAC101E1E622}"/>
                </a:ext>
              </a:extLst>
            </p:cNvPr>
            <p:cNvCxnSpPr>
              <a:cxnSpLocks/>
            </p:cNvCxnSpPr>
            <p:nvPr/>
          </p:nvCxnSpPr>
          <p:spPr>
            <a:xfrm flipV="1">
              <a:off x="6347488" y="4613910"/>
              <a:ext cx="0" cy="602414"/>
            </a:xfrm>
            <a:prstGeom prst="line">
              <a:avLst/>
            </a:prstGeom>
            <a:noFill/>
            <a:ln w="38100" cap="flat">
              <a:solidFill>
                <a:srgbClr val="00B050"/>
              </a:solidFill>
              <a:prstDash val="sysDot"/>
              <a:miter lim="800000"/>
            </a:ln>
            <a:effectLst/>
            <a:sp3d/>
          </p:spPr>
          <p:style>
            <a:lnRef idx="0">
              <a:scrgbClr r="0" g="0" b="0"/>
            </a:lnRef>
            <a:fillRef idx="0">
              <a:scrgbClr r="0" g="0" b="0"/>
            </a:fillRef>
            <a:effectRef idx="0">
              <a:scrgbClr r="0" g="0" b="0"/>
            </a:effectRef>
            <a:fontRef idx="none"/>
          </p:style>
        </p:cxnSp>
      </p:grpSp>
      <p:grpSp>
        <p:nvGrpSpPr>
          <p:cNvPr id="146" name="Groep 145">
            <a:extLst>
              <a:ext uri="{FF2B5EF4-FFF2-40B4-BE49-F238E27FC236}">
                <a16:creationId xmlns:a16="http://schemas.microsoft.com/office/drawing/2014/main" id="{EE08A93D-BF5D-8F81-26D3-33E20C763C81}"/>
              </a:ext>
            </a:extLst>
          </p:cNvPr>
          <p:cNvGrpSpPr/>
          <p:nvPr/>
        </p:nvGrpSpPr>
        <p:grpSpPr>
          <a:xfrm>
            <a:off x="6493012" y="1601141"/>
            <a:ext cx="2923146" cy="2941300"/>
            <a:chOff x="352535" y="515088"/>
            <a:chExt cx="5150325" cy="5182310"/>
          </a:xfrm>
        </p:grpSpPr>
        <p:grpSp>
          <p:nvGrpSpPr>
            <p:cNvPr id="147" name="Groep 146">
              <a:extLst>
                <a:ext uri="{FF2B5EF4-FFF2-40B4-BE49-F238E27FC236}">
                  <a16:creationId xmlns:a16="http://schemas.microsoft.com/office/drawing/2014/main" id="{690683BB-15AE-F90C-EAFC-C851F445B31E}"/>
                </a:ext>
              </a:extLst>
            </p:cNvPr>
            <p:cNvGrpSpPr/>
            <p:nvPr/>
          </p:nvGrpSpPr>
          <p:grpSpPr>
            <a:xfrm>
              <a:off x="352535" y="2434514"/>
              <a:ext cx="5150325" cy="1356800"/>
              <a:chOff x="3791339" y="259605"/>
              <a:chExt cx="5150325" cy="1356800"/>
            </a:xfrm>
          </p:grpSpPr>
          <p:pic>
            <p:nvPicPr>
              <p:cNvPr id="151" name="Picture 2">
                <a:extLst>
                  <a:ext uri="{FF2B5EF4-FFF2-40B4-BE49-F238E27FC236}">
                    <a16:creationId xmlns:a16="http://schemas.microsoft.com/office/drawing/2014/main" id="{581EB3F4-CA28-0F0D-D21E-518F0FF6677C}"/>
                  </a:ext>
                </a:extLst>
              </p:cNvPr>
              <p:cNvPicPr>
                <a:picLocks noChangeAspect="1" noChangeArrowheads="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91339" y="310045"/>
                <a:ext cx="1260000" cy="1242579"/>
              </a:xfrm>
              <a:prstGeom prst="ellipse">
                <a:avLst/>
              </a:prstGeom>
              <a:noFill/>
              <a:ln w="12700">
                <a:solidFill>
                  <a:schemeClr val="tx1">
                    <a:lumMod val="85000"/>
                    <a:lumOff val="15000"/>
                  </a:schemeClr>
                </a:solidFill>
              </a:ln>
              <a:extLst>
                <a:ext uri="{909E8E84-426E-40DD-AFC4-6F175D3DCCD1}">
                  <a14:hiddenFill xmlns:a14="http://schemas.microsoft.com/office/drawing/2010/main">
                    <a:solidFill>
                      <a:srgbClr val="FFFFFF"/>
                    </a:solidFill>
                  </a14:hiddenFill>
                </a:ext>
              </a:extLst>
            </p:spPr>
          </p:pic>
          <p:grpSp>
            <p:nvGrpSpPr>
              <p:cNvPr id="152" name="Groep 151">
                <a:extLst>
                  <a:ext uri="{FF2B5EF4-FFF2-40B4-BE49-F238E27FC236}">
                    <a16:creationId xmlns:a16="http://schemas.microsoft.com/office/drawing/2014/main" id="{AB7D73BC-1205-9C9B-CF4D-B31FAD917F4F}"/>
                  </a:ext>
                </a:extLst>
              </p:cNvPr>
              <p:cNvGrpSpPr/>
              <p:nvPr/>
            </p:nvGrpSpPr>
            <p:grpSpPr>
              <a:xfrm>
                <a:off x="7681660" y="310045"/>
                <a:ext cx="1260004" cy="1242579"/>
                <a:chOff x="8248282" y="4681545"/>
                <a:chExt cx="230891" cy="227698"/>
              </a:xfrm>
            </p:grpSpPr>
            <p:sp>
              <p:nvSpPr>
                <p:cNvPr id="157" name="Ovaal 156">
                  <a:extLst>
                    <a:ext uri="{FF2B5EF4-FFF2-40B4-BE49-F238E27FC236}">
                      <a16:creationId xmlns:a16="http://schemas.microsoft.com/office/drawing/2014/main" id="{689B09F7-565B-926F-638A-4ECDC39349A4}"/>
                    </a:ext>
                  </a:extLst>
                </p:cNvPr>
                <p:cNvSpPr/>
                <p:nvPr/>
              </p:nvSpPr>
              <p:spPr>
                <a:xfrm rot="10800000" flipV="1">
                  <a:off x="8248282" y="4681545"/>
                  <a:ext cx="230891" cy="227698"/>
                </a:xfrm>
                <a:prstGeom prst="ellipse">
                  <a:avLst/>
                </a:prstGeom>
                <a:solidFill>
                  <a:schemeClr val="bg2">
                    <a:lumMod val="40000"/>
                    <a:lumOff val="60000"/>
                  </a:schemeClr>
                </a:solidFill>
                <a:ln w="12700" cap="flat">
                  <a:solidFill>
                    <a:srgbClr val="259FC5"/>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pic>
              <p:nvPicPr>
                <p:cNvPr id="158" name="Graphic 157" descr="Fabriek met effen opvulling">
                  <a:extLst>
                    <a:ext uri="{FF2B5EF4-FFF2-40B4-BE49-F238E27FC236}">
                      <a16:creationId xmlns:a16="http://schemas.microsoft.com/office/drawing/2014/main" id="{26725805-64C7-B6FF-942D-3BD433F346D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0800000" flipV="1">
                  <a:off x="8255232" y="4688399"/>
                  <a:ext cx="216991" cy="213990"/>
                </a:xfrm>
                <a:prstGeom prst="rect">
                  <a:avLst/>
                </a:prstGeom>
              </p:spPr>
            </p:pic>
            <p:sp>
              <p:nvSpPr>
                <p:cNvPr id="159" name="Rechthoek 158">
                  <a:extLst>
                    <a:ext uri="{FF2B5EF4-FFF2-40B4-BE49-F238E27FC236}">
                      <a16:creationId xmlns:a16="http://schemas.microsoft.com/office/drawing/2014/main" id="{F292993A-B384-5087-A4A8-8C8C2B6B06D4}"/>
                    </a:ext>
                  </a:extLst>
                </p:cNvPr>
                <p:cNvSpPr/>
                <p:nvPr/>
              </p:nvSpPr>
              <p:spPr>
                <a:xfrm rot="10800000" flipV="1">
                  <a:off x="8295510" y="4824410"/>
                  <a:ext cx="135236" cy="34840"/>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grpSp>
          <p:cxnSp>
            <p:nvCxnSpPr>
              <p:cNvPr id="153" name="Rechte verbindingslijn 152">
                <a:extLst>
                  <a:ext uri="{FF2B5EF4-FFF2-40B4-BE49-F238E27FC236}">
                    <a16:creationId xmlns:a16="http://schemas.microsoft.com/office/drawing/2014/main" id="{DDD7FAFE-0C58-D90F-0EEA-B6105778B826}"/>
                  </a:ext>
                </a:extLst>
              </p:cNvPr>
              <p:cNvCxnSpPr>
                <a:cxnSpLocks/>
              </p:cNvCxnSpPr>
              <p:nvPr/>
            </p:nvCxnSpPr>
            <p:spPr>
              <a:xfrm flipH="1">
                <a:off x="5102652" y="922708"/>
                <a:ext cx="808713" cy="0"/>
              </a:xfrm>
              <a:prstGeom prst="line">
                <a:avLst/>
              </a:prstGeom>
              <a:noFill/>
              <a:ln w="38100" cap="flat">
                <a:solidFill>
                  <a:srgbClr val="00B050"/>
                </a:solidFill>
                <a:prstDash val="sysDot"/>
                <a:miter lim="800000"/>
              </a:ln>
              <a:effectLst/>
              <a:sp3d/>
            </p:spPr>
            <p:style>
              <a:lnRef idx="0">
                <a:scrgbClr r="0" g="0" b="0"/>
              </a:lnRef>
              <a:fillRef idx="0">
                <a:scrgbClr r="0" g="0" b="0"/>
              </a:fillRef>
              <a:effectRef idx="0">
                <a:scrgbClr r="0" g="0" b="0"/>
              </a:effectRef>
              <a:fontRef idx="none"/>
            </p:style>
          </p:cxnSp>
          <p:pic>
            <p:nvPicPr>
              <p:cNvPr id="154" name="Graphic 153" descr="Contract silhouet">
                <a:extLst>
                  <a:ext uri="{FF2B5EF4-FFF2-40B4-BE49-F238E27FC236}">
                    <a16:creationId xmlns:a16="http://schemas.microsoft.com/office/drawing/2014/main" id="{67D5BDD2-B827-919D-6944-52A895F9FC7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723917" y="259605"/>
                <a:ext cx="1356800" cy="1356800"/>
              </a:xfrm>
              <a:prstGeom prst="rect">
                <a:avLst/>
              </a:prstGeom>
            </p:spPr>
          </p:pic>
          <p:cxnSp>
            <p:nvCxnSpPr>
              <p:cNvPr id="155" name="Rechte verbindingslijn 154">
                <a:extLst>
                  <a:ext uri="{FF2B5EF4-FFF2-40B4-BE49-F238E27FC236}">
                    <a16:creationId xmlns:a16="http://schemas.microsoft.com/office/drawing/2014/main" id="{AE6EE358-7F2D-84DA-AAC2-6A2ED0FF1D2A}"/>
                  </a:ext>
                </a:extLst>
              </p:cNvPr>
              <p:cNvCxnSpPr>
                <a:cxnSpLocks/>
              </p:cNvCxnSpPr>
              <p:nvPr/>
            </p:nvCxnSpPr>
            <p:spPr>
              <a:xfrm flipH="1">
                <a:off x="6807806" y="922708"/>
                <a:ext cx="808713" cy="0"/>
              </a:xfrm>
              <a:prstGeom prst="line">
                <a:avLst/>
              </a:prstGeom>
              <a:noFill/>
              <a:ln w="38100" cap="flat">
                <a:solidFill>
                  <a:srgbClr val="00B050"/>
                </a:solidFill>
                <a:prstDash val="sysDot"/>
                <a:miter lim="800000"/>
              </a:ln>
              <a:effectLst/>
              <a:sp3d/>
            </p:spPr>
            <p:style>
              <a:lnRef idx="0">
                <a:scrgbClr r="0" g="0" b="0"/>
              </a:lnRef>
              <a:fillRef idx="0">
                <a:scrgbClr r="0" g="0" b="0"/>
              </a:fillRef>
              <a:effectRef idx="0">
                <a:scrgbClr r="0" g="0" b="0"/>
              </a:effectRef>
              <a:fontRef idx="none"/>
            </p:style>
          </p:cxnSp>
          <p:sp>
            <p:nvSpPr>
              <p:cNvPr id="156" name="Tekstvak 155">
                <a:extLst>
                  <a:ext uri="{FF2B5EF4-FFF2-40B4-BE49-F238E27FC236}">
                    <a16:creationId xmlns:a16="http://schemas.microsoft.com/office/drawing/2014/main" id="{0B34B385-2F25-7807-B981-4C723D36EC84}"/>
                  </a:ext>
                </a:extLst>
              </p:cNvPr>
              <p:cNvSpPr txBox="1"/>
              <p:nvPr/>
            </p:nvSpPr>
            <p:spPr>
              <a:xfrm>
                <a:off x="6073107" y="624136"/>
                <a:ext cx="358933" cy="6454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nl-NL" sz="1600" dirty="0">
                    <a:solidFill>
                      <a:srgbClr val="00B050"/>
                    </a:solidFill>
                  </a:rPr>
                  <a:t>€</a:t>
                </a:r>
                <a:r>
                  <a:rPr kumimoji="0" lang="nl-NL" sz="2000" b="0" i="0" u="none" strike="noStrike" cap="none" spc="0" normalizeH="0" baseline="0" dirty="0">
                    <a:ln>
                      <a:noFill/>
                    </a:ln>
                    <a:solidFill>
                      <a:srgbClr val="00B050"/>
                    </a:solidFill>
                    <a:effectLst/>
                    <a:uFillTx/>
                    <a:latin typeface="Arial"/>
                    <a:ea typeface="Arial"/>
                    <a:cs typeface="Arial"/>
                    <a:sym typeface="Arial"/>
                  </a:rPr>
                  <a:t> </a:t>
                </a:r>
              </a:p>
            </p:txBody>
          </p:sp>
        </p:grpSp>
        <p:grpSp>
          <p:nvGrpSpPr>
            <p:cNvPr id="148" name="Groep 147">
              <a:extLst>
                <a:ext uri="{FF2B5EF4-FFF2-40B4-BE49-F238E27FC236}">
                  <a16:creationId xmlns:a16="http://schemas.microsoft.com/office/drawing/2014/main" id="{57637B68-2BED-FB79-849E-10DB0B942AE9}"/>
                </a:ext>
              </a:extLst>
            </p:cNvPr>
            <p:cNvGrpSpPr/>
            <p:nvPr/>
          </p:nvGrpSpPr>
          <p:grpSpPr>
            <a:xfrm>
              <a:off x="2294537" y="515088"/>
              <a:ext cx="1266320" cy="5182310"/>
              <a:chOff x="2321983" y="515088"/>
              <a:chExt cx="1266320" cy="5182310"/>
            </a:xfrm>
          </p:grpSpPr>
          <p:sp>
            <p:nvSpPr>
              <p:cNvPr id="149" name="Ovaal 148">
                <a:extLst>
                  <a:ext uri="{FF2B5EF4-FFF2-40B4-BE49-F238E27FC236}">
                    <a16:creationId xmlns:a16="http://schemas.microsoft.com/office/drawing/2014/main" id="{7216F28B-BC72-7CD8-8E15-9E6C979B83C0}"/>
                  </a:ext>
                </a:extLst>
              </p:cNvPr>
              <p:cNvSpPr/>
              <p:nvPr/>
            </p:nvSpPr>
            <p:spPr>
              <a:xfrm>
                <a:off x="2321983" y="515088"/>
                <a:ext cx="1237816" cy="1200224"/>
              </a:xfrm>
              <a:prstGeom prst="ellipse">
                <a:avLst/>
              </a:prstGeom>
              <a:no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150" name="Ovaal 149">
                <a:extLst>
                  <a:ext uri="{FF2B5EF4-FFF2-40B4-BE49-F238E27FC236}">
                    <a16:creationId xmlns:a16="http://schemas.microsoft.com/office/drawing/2014/main" id="{CD314E3B-7852-C942-1A5C-E8F04CD86E62}"/>
                  </a:ext>
                </a:extLst>
              </p:cNvPr>
              <p:cNvSpPr/>
              <p:nvPr/>
            </p:nvSpPr>
            <p:spPr>
              <a:xfrm>
                <a:off x="2328303" y="4437398"/>
                <a:ext cx="1260000" cy="1260000"/>
              </a:xfrm>
              <a:prstGeom prst="ellipse">
                <a:avLst/>
              </a:prstGeom>
              <a:noFill/>
              <a:ln w="12700">
                <a:no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grpSp>
      <p:grpSp>
        <p:nvGrpSpPr>
          <p:cNvPr id="165" name="Groep 164">
            <a:extLst>
              <a:ext uri="{FF2B5EF4-FFF2-40B4-BE49-F238E27FC236}">
                <a16:creationId xmlns:a16="http://schemas.microsoft.com/office/drawing/2014/main" id="{6E5DB7B0-34C4-B112-8CFD-C3D129FD8C96}"/>
              </a:ext>
            </a:extLst>
          </p:cNvPr>
          <p:cNvGrpSpPr/>
          <p:nvPr/>
        </p:nvGrpSpPr>
        <p:grpSpPr>
          <a:xfrm>
            <a:off x="757060" y="3777908"/>
            <a:ext cx="3690766" cy="1080000"/>
            <a:chOff x="757347" y="3625508"/>
            <a:chExt cx="3690766" cy="1080000"/>
          </a:xfrm>
        </p:grpSpPr>
        <p:sp>
          <p:nvSpPr>
            <p:cNvPr id="163" name="Rectangle: Rounded Corners 1">
              <a:extLst>
                <a:ext uri="{FF2B5EF4-FFF2-40B4-BE49-F238E27FC236}">
                  <a16:creationId xmlns:a16="http://schemas.microsoft.com/office/drawing/2014/main" id="{89823F7B-5342-8EAB-D153-CD86F424FCA0}"/>
                </a:ext>
              </a:extLst>
            </p:cNvPr>
            <p:cNvSpPr/>
            <p:nvPr/>
          </p:nvSpPr>
          <p:spPr>
            <a:xfrm>
              <a:off x="757347" y="3625508"/>
              <a:ext cx="3690766" cy="1080000"/>
            </a:xfrm>
            <a:prstGeom prst="roundRect">
              <a:avLst>
                <a:gd name="adj" fmla="val 7715"/>
              </a:avLst>
            </a:prstGeom>
            <a:solidFill>
              <a:srgbClr val="E4F2FC"/>
            </a:solidFill>
            <a:ln w="38100" cap="flat">
              <a:solidFill>
                <a:srgbClr val="E4F2F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Arial"/>
                <a:ea typeface="Arial"/>
                <a:cs typeface="Arial"/>
                <a:sym typeface="Arial"/>
              </a:endParaRPr>
            </a:p>
          </p:txBody>
        </p:sp>
        <p:sp>
          <p:nvSpPr>
            <p:cNvPr id="164" name="Tekstvak 163">
              <a:extLst>
                <a:ext uri="{FF2B5EF4-FFF2-40B4-BE49-F238E27FC236}">
                  <a16:creationId xmlns:a16="http://schemas.microsoft.com/office/drawing/2014/main" id="{3F8ABE28-7E1A-12B6-7628-823D17A256D8}"/>
                </a:ext>
              </a:extLst>
            </p:cNvPr>
            <p:cNvSpPr txBox="1"/>
            <p:nvPr/>
          </p:nvSpPr>
          <p:spPr>
            <a:xfrm>
              <a:off x="900179" y="3680357"/>
              <a:ext cx="3547934"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nl-NL" b="1" dirty="0" err="1"/>
                <a:t>Problem</a:t>
              </a:r>
              <a:r>
                <a:rPr lang="nl-NL" b="1" dirty="0"/>
                <a:t>:</a:t>
              </a:r>
              <a:br>
                <a:rPr lang="nl-NL" sz="1100" dirty="0"/>
              </a:br>
              <a:endParaRPr lang="nl-NL" sz="1200" dirty="0"/>
            </a:p>
            <a:p>
              <a:pPr marL="285750" marR="0" indent="-285750" defTabSz="914400" rtl="0" fontAlgn="auto" latinLnBrk="0" hangingPunct="0">
                <a:lnSpc>
                  <a:spcPct val="150000"/>
                </a:lnSpc>
                <a:spcBef>
                  <a:spcPts val="0"/>
                </a:spcBef>
                <a:spcAft>
                  <a:spcPts val="0"/>
                </a:spcAft>
                <a:buClrTx/>
                <a:buSzTx/>
                <a:buFont typeface="Wingdings" panose="05000000000000000000" pitchFamily="2" charset="2"/>
                <a:buChar char="§"/>
                <a:tabLst/>
              </a:pPr>
              <a:r>
                <a:rPr lang="nl-NL" sz="1600" dirty="0"/>
                <a:t>Integration of </a:t>
              </a:r>
              <a:r>
                <a:rPr lang="nl-NL" sz="1600" dirty="0" err="1"/>
                <a:t>renewable</a:t>
              </a:r>
              <a:r>
                <a:rPr lang="nl-NL" sz="1600" dirty="0"/>
                <a:t> </a:t>
              </a:r>
              <a:r>
                <a:rPr lang="nl-NL" sz="1600" dirty="0" err="1"/>
                <a:t>hydrogen</a:t>
              </a:r>
              <a:endParaRPr kumimoji="0" lang="nl-NL" sz="1600" b="0" i="0" u="none" strike="noStrike" cap="none" spc="0" normalizeH="0" baseline="0" dirty="0">
                <a:ln>
                  <a:noFill/>
                </a:ln>
                <a:solidFill>
                  <a:srgbClr val="000000"/>
                </a:solidFill>
                <a:effectLst/>
                <a:uFillTx/>
                <a:latin typeface="Arial"/>
                <a:ea typeface="Arial"/>
                <a:cs typeface="Arial"/>
                <a:sym typeface="Arial"/>
              </a:endParaRPr>
            </a:p>
          </p:txBody>
        </p:sp>
      </p:grpSp>
      <p:grpSp>
        <p:nvGrpSpPr>
          <p:cNvPr id="166" name="Groep 165">
            <a:extLst>
              <a:ext uri="{FF2B5EF4-FFF2-40B4-BE49-F238E27FC236}">
                <a16:creationId xmlns:a16="http://schemas.microsoft.com/office/drawing/2014/main" id="{701EEF68-13A8-9C3F-1ACB-EEADD01AB76E}"/>
              </a:ext>
            </a:extLst>
          </p:cNvPr>
          <p:cNvGrpSpPr/>
          <p:nvPr/>
        </p:nvGrpSpPr>
        <p:grpSpPr>
          <a:xfrm>
            <a:off x="757060" y="3777908"/>
            <a:ext cx="3690766" cy="1800000"/>
            <a:chOff x="757347" y="3625508"/>
            <a:chExt cx="3690766" cy="1800000"/>
          </a:xfrm>
        </p:grpSpPr>
        <p:sp>
          <p:nvSpPr>
            <p:cNvPr id="167" name="Rectangle: Rounded Corners 1">
              <a:extLst>
                <a:ext uri="{FF2B5EF4-FFF2-40B4-BE49-F238E27FC236}">
                  <a16:creationId xmlns:a16="http://schemas.microsoft.com/office/drawing/2014/main" id="{B8D5A137-1681-B740-5F78-6C73310FD040}"/>
                </a:ext>
              </a:extLst>
            </p:cNvPr>
            <p:cNvSpPr/>
            <p:nvPr/>
          </p:nvSpPr>
          <p:spPr>
            <a:xfrm>
              <a:off x="757347" y="3625508"/>
              <a:ext cx="3690766" cy="1800000"/>
            </a:xfrm>
            <a:prstGeom prst="roundRect">
              <a:avLst>
                <a:gd name="adj" fmla="val 7715"/>
              </a:avLst>
            </a:prstGeom>
            <a:solidFill>
              <a:srgbClr val="E4F2FC"/>
            </a:solidFill>
            <a:ln w="38100" cap="flat">
              <a:solidFill>
                <a:srgbClr val="E4F2F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Arial"/>
                <a:ea typeface="Arial"/>
                <a:cs typeface="Arial"/>
                <a:sym typeface="Arial"/>
              </a:endParaRPr>
            </a:p>
          </p:txBody>
        </p:sp>
        <p:sp>
          <p:nvSpPr>
            <p:cNvPr id="168" name="Tekstvak 167">
              <a:extLst>
                <a:ext uri="{FF2B5EF4-FFF2-40B4-BE49-F238E27FC236}">
                  <a16:creationId xmlns:a16="http://schemas.microsoft.com/office/drawing/2014/main" id="{679CE297-1EE3-1C75-97C1-BB60547F620F}"/>
                </a:ext>
              </a:extLst>
            </p:cNvPr>
            <p:cNvSpPr txBox="1"/>
            <p:nvPr/>
          </p:nvSpPr>
          <p:spPr>
            <a:xfrm>
              <a:off x="900179" y="3680357"/>
              <a:ext cx="3547934" cy="16619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nl-NL" b="1" dirty="0" err="1"/>
                <a:t>Problem</a:t>
              </a:r>
              <a:r>
                <a:rPr lang="nl-NL" b="1" dirty="0"/>
                <a:t>:</a:t>
              </a:r>
              <a:br>
                <a:rPr lang="nl-NL" sz="1100" dirty="0"/>
              </a:br>
              <a:endParaRPr lang="nl-NL" sz="1200" dirty="0"/>
            </a:p>
            <a:p>
              <a:pPr marL="285750" marR="0" indent="-285750" defTabSz="914400" rtl="0" fontAlgn="auto" latinLnBrk="0" hangingPunct="0">
                <a:lnSpc>
                  <a:spcPct val="150000"/>
                </a:lnSpc>
                <a:spcBef>
                  <a:spcPts val="0"/>
                </a:spcBef>
                <a:spcAft>
                  <a:spcPts val="0"/>
                </a:spcAft>
                <a:buClrTx/>
                <a:buSzTx/>
                <a:buFont typeface="Wingdings" panose="05000000000000000000" pitchFamily="2" charset="2"/>
                <a:buChar char="§"/>
                <a:tabLst/>
              </a:pPr>
              <a:r>
                <a:rPr lang="nl-NL" sz="1600" dirty="0" err="1"/>
                <a:t>Unpredictable</a:t>
              </a:r>
              <a:r>
                <a:rPr lang="nl-NL" sz="1600" dirty="0"/>
                <a:t> </a:t>
              </a:r>
              <a:r>
                <a:rPr lang="nl-NL" sz="1600" dirty="0" err="1"/>
                <a:t>revenue</a:t>
              </a:r>
              <a:r>
                <a:rPr lang="nl-NL" sz="1600" dirty="0"/>
                <a:t> streams</a:t>
              </a:r>
            </a:p>
            <a:p>
              <a:pPr marL="285750" marR="0" indent="-285750" defTabSz="914400" rtl="0" fontAlgn="auto" latinLnBrk="0" hangingPunct="0">
                <a:lnSpc>
                  <a:spcPct val="150000"/>
                </a:lnSpc>
                <a:spcBef>
                  <a:spcPts val="0"/>
                </a:spcBef>
                <a:spcAft>
                  <a:spcPts val="0"/>
                </a:spcAft>
                <a:buClrTx/>
                <a:buSzTx/>
                <a:buFont typeface="Wingdings" panose="05000000000000000000" pitchFamily="2" charset="2"/>
                <a:buChar char="§"/>
                <a:tabLst/>
              </a:pPr>
              <a:r>
                <a:rPr kumimoji="0" lang="nl-NL" sz="1600" b="0" i="0" u="none" strike="noStrike" cap="none" spc="0" normalizeH="0" baseline="0" dirty="0" err="1">
                  <a:ln>
                    <a:noFill/>
                  </a:ln>
                  <a:solidFill>
                    <a:srgbClr val="000000"/>
                  </a:solidFill>
                  <a:effectLst/>
                  <a:uFillTx/>
                  <a:latin typeface="Arial"/>
                  <a:ea typeface="Arial"/>
                  <a:cs typeface="Arial"/>
                  <a:sym typeface="Arial"/>
                </a:rPr>
                <a:t>Increased</a:t>
              </a:r>
              <a:r>
                <a:rPr kumimoji="0" lang="nl-NL" sz="1600" b="0" i="0" u="none" strike="noStrike" cap="none" spc="0" normalizeH="0" baseline="0" dirty="0">
                  <a:ln>
                    <a:noFill/>
                  </a:ln>
                  <a:solidFill>
                    <a:srgbClr val="000000"/>
                  </a:solidFill>
                  <a:effectLst/>
                  <a:uFillTx/>
                  <a:latin typeface="Arial"/>
                  <a:ea typeface="Arial"/>
                  <a:cs typeface="Arial"/>
                  <a:sym typeface="Arial"/>
                </a:rPr>
                <a:t> </a:t>
              </a:r>
              <a:r>
                <a:rPr kumimoji="0" lang="nl-NL" sz="1600" b="0" i="0" u="none" strike="noStrike" cap="none" spc="0" normalizeH="0" baseline="0" dirty="0" err="1">
                  <a:ln>
                    <a:noFill/>
                  </a:ln>
                  <a:solidFill>
                    <a:srgbClr val="000000"/>
                  </a:solidFill>
                  <a:effectLst/>
                  <a:uFillTx/>
                  <a:latin typeface="Arial"/>
                  <a:ea typeface="Arial"/>
                  <a:cs typeface="Arial"/>
                  <a:sym typeface="Arial"/>
                </a:rPr>
                <a:t>volatility</a:t>
              </a:r>
              <a:r>
                <a:rPr kumimoji="0" lang="nl-NL" sz="1600" b="0" i="0" u="none" strike="noStrike" cap="none" spc="0" normalizeH="0" baseline="0" dirty="0">
                  <a:ln>
                    <a:noFill/>
                  </a:ln>
                  <a:solidFill>
                    <a:srgbClr val="000000"/>
                  </a:solidFill>
                  <a:effectLst/>
                  <a:uFillTx/>
                  <a:latin typeface="Arial"/>
                  <a:ea typeface="Arial"/>
                  <a:cs typeface="Arial"/>
                  <a:sym typeface="Arial"/>
                </a:rPr>
                <a:t> in </a:t>
              </a:r>
              <a:r>
                <a:rPr kumimoji="0" lang="nl-NL" sz="1600" b="0" i="0" u="none" strike="noStrike" cap="none" spc="0" normalizeH="0" baseline="0" dirty="0" err="1">
                  <a:ln>
                    <a:noFill/>
                  </a:ln>
                  <a:solidFill>
                    <a:srgbClr val="000000"/>
                  </a:solidFill>
                  <a:effectLst/>
                  <a:uFillTx/>
                  <a:latin typeface="Arial"/>
                  <a:ea typeface="Arial"/>
                  <a:cs typeface="Arial"/>
                  <a:sym typeface="Arial"/>
                </a:rPr>
                <a:t>hydrogen</a:t>
              </a:r>
              <a:r>
                <a:rPr kumimoji="0" lang="nl-NL" sz="1600" b="0" i="0" u="none" strike="noStrike" cap="none" spc="0" normalizeH="0" baseline="0" dirty="0">
                  <a:ln>
                    <a:noFill/>
                  </a:ln>
                  <a:solidFill>
                    <a:srgbClr val="000000"/>
                  </a:solidFill>
                  <a:effectLst/>
                  <a:uFillTx/>
                  <a:latin typeface="Arial"/>
                  <a:ea typeface="Arial"/>
                  <a:cs typeface="Arial"/>
                  <a:sym typeface="Arial"/>
                </a:rPr>
                <a:t> </a:t>
              </a:r>
              <a:r>
                <a:rPr kumimoji="0" lang="nl-NL" sz="1600" b="0" i="0" u="none" strike="noStrike" cap="none" spc="0" normalizeH="0" baseline="0" dirty="0" err="1">
                  <a:ln>
                    <a:noFill/>
                  </a:ln>
                  <a:solidFill>
                    <a:srgbClr val="000000"/>
                  </a:solidFill>
                  <a:effectLst/>
                  <a:uFillTx/>
                  <a:latin typeface="Arial"/>
                  <a:ea typeface="Arial"/>
                  <a:cs typeface="Arial"/>
                  <a:sym typeface="Arial"/>
                </a:rPr>
                <a:t>supply</a:t>
              </a:r>
              <a:r>
                <a:rPr kumimoji="0" lang="nl-NL" sz="1600" b="0" i="0" u="none" strike="noStrike" cap="none" spc="0" normalizeH="0" baseline="0" dirty="0">
                  <a:ln>
                    <a:noFill/>
                  </a:ln>
                  <a:solidFill>
                    <a:srgbClr val="000000"/>
                  </a:solidFill>
                  <a:effectLst/>
                  <a:uFillTx/>
                  <a:latin typeface="Arial"/>
                  <a:ea typeface="Arial"/>
                  <a:cs typeface="Arial"/>
                  <a:sym typeface="Arial"/>
                </a:rPr>
                <a:t> and </a:t>
              </a:r>
              <a:r>
                <a:rPr kumimoji="0" lang="nl-NL" sz="1600" b="0" i="0" u="none" strike="noStrike" cap="none" spc="0" normalizeH="0" baseline="0" dirty="0" err="1">
                  <a:ln>
                    <a:noFill/>
                  </a:ln>
                  <a:solidFill>
                    <a:srgbClr val="000000"/>
                  </a:solidFill>
                  <a:effectLst/>
                  <a:uFillTx/>
                  <a:latin typeface="Arial"/>
                  <a:ea typeface="Arial"/>
                  <a:cs typeface="Arial"/>
                  <a:sym typeface="Arial"/>
                </a:rPr>
                <a:t>prices</a:t>
              </a:r>
              <a:endParaRPr kumimoji="0" lang="nl-NL" sz="1600" b="0" i="0" u="none" strike="noStrike" cap="none" spc="0" normalizeH="0" baseline="0" dirty="0">
                <a:ln>
                  <a:noFill/>
                </a:ln>
                <a:solidFill>
                  <a:srgbClr val="000000"/>
                </a:solidFill>
                <a:effectLst/>
                <a:uFillTx/>
                <a:latin typeface="Arial"/>
                <a:ea typeface="Arial"/>
                <a:cs typeface="Arial"/>
                <a:sym typeface="Arial"/>
              </a:endParaRPr>
            </a:p>
          </p:txBody>
        </p:sp>
      </p:grpSp>
      <p:sp>
        <p:nvSpPr>
          <p:cNvPr id="169" name="Tekstvak 168">
            <a:extLst>
              <a:ext uri="{FF2B5EF4-FFF2-40B4-BE49-F238E27FC236}">
                <a16:creationId xmlns:a16="http://schemas.microsoft.com/office/drawing/2014/main" id="{DC8F621F-E0D6-178E-C6C4-AD1808D0FF22}"/>
              </a:ext>
            </a:extLst>
          </p:cNvPr>
          <p:cNvSpPr txBox="1"/>
          <p:nvPr/>
        </p:nvSpPr>
        <p:spPr>
          <a:xfrm>
            <a:off x="2987177" y="6192488"/>
            <a:ext cx="6217646"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nl-NL" sz="1200" dirty="0">
                <a:solidFill>
                  <a:schemeClr val="tx1"/>
                </a:solidFill>
              </a:rPr>
              <a:t>Context | </a:t>
            </a:r>
            <a:r>
              <a:rPr kumimoji="0" lang="nl-NL" sz="1200" b="0" i="0" u="none" strike="noStrike" cap="none" spc="0" normalizeH="0" baseline="0" dirty="0" err="1">
                <a:ln>
                  <a:noFill/>
                </a:ln>
                <a:solidFill>
                  <a:schemeClr val="accent1"/>
                </a:solidFill>
                <a:effectLst/>
                <a:uFillTx/>
                <a:latin typeface="Arial"/>
                <a:ea typeface="Arial"/>
                <a:cs typeface="Arial"/>
                <a:sym typeface="Arial"/>
              </a:rPr>
              <a:t>Problem</a:t>
            </a:r>
            <a:r>
              <a:rPr kumimoji="0" lang="nl-NL" sz="1200" b="0" i="0" u="none" strike="noStrike" cap="none" spc="0" normalizeH="0" baseline="0" dirty="0">
                <a:ln>
                  <a:noFill/>
                </a:ln>
                <a:solidFill>
                  <a:schemeClr val="accent1"/>
                </a:solidFill>
                <a:effectLst/>
                <a:uFillTx/>
                <a:latin typeface="Arial"/>
                <a:ea typeface="Arial"/>
                <a:cs typeface="Arial"/>
                <a:sym typeface="Arial"/>
              </a:rPr>
              <a:t> statement </a:t>
            </a:r>
            <a:r>
              <a:rPr kumimoji="0" lang="nl-NL" sz="1200" b="0" i="0" u="none" strike="noStrike" cap="none" spc="0" normalizeH="0" baseline="0" dirty="0">
                <a:ln>
                  <a:noFill/>
                </a:ln>
                <a:solidFill>
                  <a:srgbClr val="000000"/>
                </a:solidFill>
                <a:effectLst/>
                <a:uFillTx/>
                <a:latin typeface="Arial"/>
                <a:ea typeface="Arial"/>
                <a:cs typeface="Arial"/>
                <a:sym typeface="Arial"/>
              </a:rPr>
              <a:t>| ECT</a:t>
            </a:r>
            <a:r>
              <a:rPr kumimoji="0" lang="nl-NL" sz="1200" b="0" i="0" u="none" strike="noStrike" cap="none" spc="0" normalizeH="0" dirty="0">
                <a:ln>
                  <a:noFill/>
                </a:ln>
                <a:solidFill>
                  <a:srgbClr val="000000"/>
                </a:solidFill>
                <a:effectLst/>
                <a:uFillTx/>
                <a:latin typeface="Arial"/>
                <a:ea typeface="Arial"/>
                <a:cs typeface="Arial"/>
                <a:sym typeface="Arial"/>
              </a:rPr>
              <a:t> |</a:t>
            </a:r>
            <a:r>
              <a:rPr kumimoji="0" lang="nl-NL" sz="1200" b="0" i="0" u="none" strike="noStrike" cap="none" spc="0" normalizeH="0" baseline="0" dirty="0">
                <a:ln>
                  <a:noFill/>
                </a:ln>
                <a:solidFill>
                  <a:srgbClr val="000000"/>
                </a:solidFill>
                <a:effectLst/>
                <a:uFillTx/>
                <a:latin typeface="Arial"/>
                <a:ea typeface="Arial"/>
                <a:cs typeface="Arial"/>
                <a:sym typeface="Arial"/>
              </a:rPr>
              <a:t> </a:t>
            </a:r>
            <a:r>
              <a:rPr kumimoji="0" lang="nl-NL" sz="1200" b="0" i="0" u="none" strike="noStrike" cap="none" spc="0" normalizeH="0" baseline="0" dirty="0" err="1">
                <a:ln>
                  <a:noFill/>
                </a:ln>
                <a:solidFill>
                  <a:schemeClr val="tx1"/>
                </a:solidFill>
                <a:effectLst/>
                <a:uFillTx/>
                <a:latin typeface="Arial"/>
                <a:ea typeface="Arial"/>
                <a:cs typeface="Arial"/>
                <a:sym typeface="Arial"/>
              </a:rPr>
              <a:t>Modeling</a:t>
            </a:r>
            <a:r>
              <a:rPr kumimoji="0" lang="nl-NL" sz="1200" b="0" i="0" u="none" strike="noStrike" cap="none" spc="0" normalizeH="0" baseline="0" dirty="0">
                <a:ln>
                  <a:noFill/>
                </a:ln>
                <a:solidFill>
                  <a:srgbClr val="000000"/>
                </a:solidFill>
                <a:effectLst/>
                <a:uFillTx/>
                <a:latin typeface="Arial"/>
                <a:ea typeface="Arial"/>
                <a:cs typeface="Arial"/>
                <a:sym typeface="Arial"/>
              </a:rPr>
              <a:t> &amp; Design | Analysis | Control | </a:t>
            </a:r>
            <a:r>
              <a:rPr kumimoji="0" lang="nl-NL" sz="1200" b="0" i="0" u="none" strike="noStrike" cap="none" spc="0" normalizeH="0" baseline="0" dirty="0" err="1">
                <a:ln>
                  <a:noFill/>
                </a:ln>
                <a:solidFill>
                  <a:srgbClr val="000000"/>
                </a:solidFill>
                <a:effectLst/>
                <a:uFillTx/>
                <a:latin typeface="Arial"/>
                <a:ea typeface="Arial"/>
                <a:cs typeface="Arial"/>
                <a:sym typeface="Arial"/>
              </a:rPr>
              <a:t>Conclusions</a:t>
            </a:r>
            <a:r>
              <a:rPr kumimoji="0" lang="nl-NL" sz="1200" b="0" i="0" u="none" strike="noStrike" cap="none" spc="0" normalizeH="0" baseline="0" dirty="0">
                <a:ln>
                  <a:noFill/>
                </a:ln>
                <a:solidFill>
                  <a:srgbClr val="000000"/>
                </a:solidFill>
                <a:effectLst/>
                <a:uFillTx/>
                <a:latin typeface="Arial"/>
                <a:ea typeface="Arial"/>
                <a:cs typeface="Arial"/>
                <a:sym typeface="Arial"/>
              </a:rPr>
              <a:t> </a:t>
            </a:r>
          </a:p>
        </p:txBody>
      </p:sp>
      <p:grpSp>
        <p:nvGrpSpPr>
          <p:cNvPr id="176" name="Groep 175">
            <a:extLst>
              <a:ext uri="{FF2B5EF4-FFF2-40B4-BE49-F238E27FC236}">
                <a16:creationId xmlns:a16="http://schemas.microsoft.com/office/drawing/2014/main" id="{10AF2D36-141C-0243-2C67-FF8770BAA2F0}"/>
              </a:ext>
            </a:extLst>
          </p:cNvPr>
          <p:cNvGrpSpPr/>
          <p:nvPr/>
        </p:nvGrpSpPr>
        <p:grpSpPr>
          <a:xfrm>
            <a:off x="757345" y="1393891"/>
            <a:ext cx="3690766" cy="2161385"/>
            <a:chOff x="569570" y="4084788"/>
            <a:chExt cx="3690766" cy="2161385"/>
          </a:xfrm>
        </p:grpSpPr>
        <p:sp>
          <p:nvSpPr>
            <p:cNvPr id="177" name="Rectangle: Rounded Corners 1">
              <a:extLst>
                <a:ext uri="{FF2B5EF4-FFF2-40B4-BE49-F238E27FC236}">
                  <a16:creationId xmlns:a16="http://schemas.microsoft.com/office/drawing/2014/main" id="{97FD0161-F3F4-204C-B469-9D25E0316E5D}"/>
                </a:ext>
              </a:extLst>
            </p:cNvPr>
            <p:cNvSpPr/>
            <p:nvPr/>
          </p:nvSpPr>
          <p:spPr>
            <a:xfrm>
              <a:off x="569570" y="4084788"/>
              <a:ext cx="3690766" cy="2161385"/>
            </a:xfrm>
            <a:prstGeom prst="roundRect">
              <a:avLst>
                <a:gd name="adj" fmla="val 7715"/>
              </a:avLst>
            </a:prstGeom>
            <a:solidFill>
              <a:srgbClr val="E3E3E3"/>
            </a:solidFill>
            <a:ln w="38100" cap="flat">
              <a:solidFill>
                <a:srgbClr val="E4F2F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Arial"/>
                <a:ea typeface="Arial"/>
                <a:cs typeface="Arial"/>
                <a:sym typeface="Arial"/>
              </a:endParaRPr>
            </a:p>
          </p:txBody>
        </p:sp>
        <p:sp>
          <p:nvSpPr>
            <p:cNvPr id="178" name="Tekstvak 177">
              <a:extLst>
                <a:ext uri="{FF2B5EF4-FFF2-40B4-BE49-F238E27FC236}">
                  <a16:creationId xmlns:a16="http://schemas.microsoft.com/office/drawing/2014/main" id="{6184EF3C-E8FB-6F2D-497A-C088AC3E2BCF}"/>
                </a:ext>
              </a:extLst>
            </p:cNvPr>
            <p:cNvSpPr txBox="1"/>
            <p:nvPr/>
          </p:nvSpPr>
          <p:spPr>
            <a:xfrm>
              <a:off x="714815" y="4166415"/>
              <a:ext cx="3442159" cy="20159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nl-NL" b="1" dirty="0" err="1"/>
                <a:t>Future</a:t>
              </a:r>
              <a:r>
                <a:rPr lang="nl-NL" b="1" dirty="0"/>
                <a:t> market:</a:t>
              </a:r>
              <a:br>
                <a:rPr lang="nl-NL" sz="1100" dirty="0"/>
              </a:br>
              <a:endParaRPr lang="nl-NL" sz="1100" dirty="0"/>
            </a:p>
            <a:p>
              <a:pPr marL="285750" marR="0" indent="-285750" defTabSz="914400" rtl="0" fontAlgn="auto" latinLnBrk="0" hangingPunct="0">
                <a:lnSpc>
                  <a:spcPct val="150000"/>
                </a:lnSpc>
                <a:spcBef>
                  <a:spcPts val="0"/>
                </a:spcBef>
                <a:spcAft>
                  <a:spcPts val="0"/>
                </a:spcAft>
                <a:buClrTx/>
                <a:buSzTx/>
                <a:buFont typeface="Wingdings" panose="05000000000000000000" pitchFamily="2" charset="2"/>
                <a:buChar char="§"/>
                <a:tabLst/>
              </a:pPr>
              <a:r>
                <a:rPr lang="nl-NL" sz="1600" dirty="0"/>
                <a:t>A spot market</a:t>
              </a:r>
            </a:p>
            <a:p>
              <a:pPr marL="285750" marR="0" indent="-285750" defTabSz="914400" rtl="0" fontAlgn="auto" latinLnBrk="0" hangingPunct="0">
                <a:lnSpc>
                  <a:spcPct val="150000"/>
                </a:lnSpc>
                <a:spcBef>
                  <a:spcPts val="0"/>
                </a:spcBef>
                <a:spcAft>
                  <a:spcPts val="0"/>
                </a:spcAft>
                <a:buClrTx/>
                <a:buSzTx/>
                <a:buFont typeface="Wingdings" panose="05000000000000000000" pitchFamily="2" charset="2"/>
                <a:buChar char="§"/>
                <a:tabLst/>
              </a:pPr>
              <a:r>
                <a:rPr lang="nl-NL" sz="1600" dirty="0" err="1"/>
                <a:t>Dynamic</a:t>
              </a:r>
              <a:r>
                <a:rPr lang="nl-NL" sz="1600" dirty="0"/>
                <a:t> </a:t>
              </a:r>
              <a:r>
                <a:rPr lang="nl-NL" sz="1600" dirty="0" err="1"/>
                <a:t>hydrogen</a:t>
              </a:r>
              <a:r>
                <a:rPr lang="nl-NL" sz="1600" dirty="0"/>
                <a:t> </a:t>
              </a:r>
              <a:r>
                <a:rPr lang="nl-NL" sz="1600" dirty="0" err="1"/>
                <a:t>price</a:t>
              </a:r>
              <a:endParaRPr lang="nl-NL" sz="1600" dirty="0"/>
            </a:p>
            <a:p>
              <a:pPr marL="285750" marR="0" indent="-285750" defTabSz="914400" rtl="0" fontAlgn="auto" latinLnBrk="0" hangingPunct="0">
                <a:lnSpc>
                  <a:spcPct val="150000"/>
                </a:lnSpc>
                <a:spcBef>
                  <a:spcPts val="0"/>
                </a:spcBef>
                <a:spcAft>
                  <a:spcPts val="0"/>
                </a:spcAft>
                <a:buClrTx/>
                <a:buSzTx/>
                <a:buFont typeface="Wingdings" panose="05000000000000000000" pitchFamily="2" charset="2"/>
                <a:buChar char="§"/>
                <a:tabLst/>
              </a:pPr>
              <a:r>
                <a:rPr lang="nl-NL" sz="1600" dirty="0"/>
                <a:t>Real-time </a:t>
              </a:r>
              <a:r>
                <a:rPr lang="nl-NL" sz="1600" dirty="0" err="1"/>
                <a:t>balancing</a:t>
              </a:r>
              <a:r>
                <a:rPr lang="nl-NL" sz="1600" dirty="0"/>
                <a:t> of </a:t>
              </a:r>
              <a:r>
                <a:rPr lang="nl-NL" sz="1600" dirty="0" err="1"/>
                <a:t>supply</a:t>
              </a:r>
              <a:r>
                <a:rPr lang="nl-NL" sz="1600" dirty="0"/>
                <a:t> </a:t>
              </a:r>
              <a:br>
                <a:rPr lang="nl-NL" sz="1600" dirty="0"/>
              </a:br>
              <a:r>
                <a:rPr lang="nl-NL" sz="1600" dirty="0"/>
                <a:t>and </a:t>
              </a:r>
              <a:r>
                <a:rPr lang="nl-NL" sz="1600" dirty="0" err="1"/>
                <a:t>demand</a:t>
              </a:r>
              <a:endParaRPr lang="nl-NL" sz="1600" dirty="0"/>
            </a:p>
          </p:txBody>
        </p:sp>
      </p:grpSp>
    </p:spTree>
    <p:extLst>
      <p:ext uri="{BB962C8B-B14F-4D97-AF65-F5344CB8AC3E}">
        <p14:creationId xmlns:p14="http://schemas.microsoft.com/office/powerpoint/2010/main" val="197997146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7"/>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46"/>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7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9"/>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6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C83CF6-0C96-74EE-8F72-82A88669B4AA}"/>
              </a:ext>
            </a:extLst>
          </p:cNvPr>
          <p:cNvSpPr>
            <a:spLocks noGrp="1"/>
          </p:cNvSpPr>
          <p:nvPr>
            <p:ph type="title"/>
          </p:nvPr>
        </p:nvSpPr>
        <p:spPr>
          <a:xfrm>
            <a:off x="698500" y="741499"/>
            <a:ext cx="11493500" cy="490401"/>
          </a:xfrm>
        </p:spPr>
        <p:txBody>
          <a:bodyPr>
            <a:normAutofit/>
          </a:bodyPr>
          <a:lstStyle/>
          <a:p>
            <a:r>
              <a:rPr lang="nl-NL" dirty="0" err="1"/>
              <a:t>Economic</a:t>
            </a:r>
            <a:r>
              <a:rPr lang="nl-NL" dirty="0"/>
              <a:t> Circuit </a:t>
            </a:r>
            <a:r>
              <a:rPr lang="nl-NL" dirty="0" err="1"/>
              <a:t>Theory</a:t>
            </a:r>
            <a:r>
              <a:rPr lang="nl-NL" dirty="0"/>
              <a:t> </a:t>
            </a:r>
            <a:r>
              <a:rPr lang="nl-NL" dirty="0" err="1"/>
              <a:t>for</a:t>
            </a:r>
            <a:r>
              <a:rPr lang="nl-NL" dirty="0"/>
              <a:t> Spot Market </a:t>
            </a:r>
            <a:r>
              <a:rPr lang="nl-NL" dirty="0" err="1"/>
              <a:t>Modeling</a:t>
            </a:r>
            <a:endParaRPr lang="nl-NL" dirty="0"/>
          </a:p>
        </p:txBody>
      </p:sp>
      <p:sp>
        <p:nvSpPr>
          <p:cNvPr id="3" name="Tijdelijke aanduiding voor dianummer 2">
            <a:extLst>
              <a:ext uri="{FF2B5EF4-FFF2-40B4-BE49-F238E27FC236}">
                <a16:creationId xmlns:a16="http://schemas.microsoft.com/office/drawing/2014/main" id="{D1529034-88D2-B306-27ED-CEEC6C718292}"/>
              </a:ext>
            </a:extLst>
          </p:cNvPr>
          <p:cNvSpPr>
            <a:spLocks noGrp="1"/>
          </p:cNvSpPr>
          <p:nvPr>
            <p:ph type="sldNum" sz="quarter" idx="2"/>
          </p:nvPr>
        </p:nvSpPr>
        <p:spPr/>
        <p:txBody>
          <a:bodyPr/>
          <a:lstStyle/>
          <a:p>
            <a:fld id="{86CB4B4D-7CA3-9044-876B-883B54F8677D}" type="slidenum">
              <a:rPr lang="nl-NL" smtClean="0"/>
              <a:t>4</a:t>
            </a:fld>
            <a:endParaRPr lang="nl-NL"/>
          </a:p>
        </p:txBody>
      </p:sp>
      <p:grpSp>
        <p:nvGrpSpPr>
          <p:cNvPr id="13" name="Groep 12">
            <a:extLst>
              <a:ext uri="{FF2B5EF4-FFF2-40B4-BE49-F238E27FC236}">
                <a16:creationId xmlns:a16="http://schemas.microsoft.com/office/drawing/2014/main" id="{68A11D79-C2D8-B8C3-4BEE-693B789B5129}"/>
              </a:ext>
            </a:extLst>
          </p:cNvPr>
          <p:cNvGrpSpPr/>
          <p:nvPr/>
        </p:nvGrpSpPr>
        <p:grpSpPr>
          <a:xfrm>
            <a:off x="6491388" y="1601141"/>
            <a:ext cx="2923146" cy="2941300"/>
            <a:chOff x="3791339" y="1368434"/>
            <a:chExt cx="5150325" cy="5182310"/>
          </a:xfrm>
        </p:grpSpPr>
        <p:grpSp>
          <p:nvGrpSpPr>
            <p:cNvPr id="14" name="Groep 13">
              <a:extLst>
                <a:ext uri="{FF2B5EF4-FFF2-40B4-BE49-F238E27FC236}">
                  <a16:creationId xmlns:a16="http://schemas.microsoft.com/office/drawing/2014/main" id="{7E59900E-4E04-6C44-C4BA-68CB34C4B79F}"/>
                </a:ext>
              </a:extLst>
            </p:cNvPr>
            <p:cNvGrpSpPr/>
            <p:nvPr/>
          </p:nvGrpSpPr>
          <p:grpSpPr>
            <a:xfrm>
              <a:off x="5739241" y="3335188"/>
              <a:ext cx="1260000" cy="1242570"/>
              <a:chOff x="7173792" y="5742261"/>
              <a:chExt cx="305219" cy="300997"/>
            </a:xfrm>
          </p:grpSpPr>
          <p:sp>
            <p:nvSpPr>
              <p:cNvPr id="43" name="Ovaal 42">
                <a:extLst>
                  <a:ext uri="{FF2B5EF4-FFF2-40B4-BE49-F238E27FC236}">
                    <a16:creationId xmlns:a16="http://schemas.microsoft.com/office/drawing/2014/main" id="{E157F649-D1FE-95E2-1344-CEE188D26DB9}"/>
                  </a:ext>
                </a:extLst>
              </p:cNvPr>
              <p:cNvSpPr/>
              <p:nvPr/>
            </p:nvSpPr>
            <p:spPr>
              <a:xfrm>
                <a:off x="7173792" y="5742261"/>
                <a:ext cx="305219" cy="300997"/>
              </a:xfrm>
              <a:prstGeom prst="ellipse">
                <a:avLst/>
              </a:prstGeom>
              <a:solidFill>
                <a:srgbClr val="ADBECE"/>
              </a:solid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44" name="Graphic 43" descr="Callcenter met effen opvulling">
                <a:extLst>
                  <a:ext uri="{FF2B5EF4-FFF2-40B4-BE49-F238E27FC236}">
                    <a16:creationId xmlns:a16="http://schemas.microsoft.com/office/drawing/2014/main" id="{E45B7B8F-C4BD-6609-449A-D89FF81632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00101" y="5758980"/>
                <a:ext cx="252599" cy="252599"/>
              </a:xfrm>
              <a:prstGeom prst="rect">
                <a:avLst/>
              </a:prstGeom>
            </p:spPr>
          </p:pic>
        </p:grpSp>
        <p:grpSp>
          <p:nvGrpSpPr>
            <p:cNvPr id="15" name="Groep 14">
              <a:extLst>
                <a:ext uri="{FF2B5EF4-FFF2-40B4-BE49-F238E27FC236}">
                  <a16:creationId xmlns:a16="http://schemas.microsoft.com/office/drawing/2014/main" id="{BB083084-62C2-DF7A-07E9-84417F6F731F}"/>
                </a:ext>
              </a:extLst>
            </p:cNvPr>
            <p:cNvGrpSpPr/>
            <p:nvPr/>
          </p:nvGrpSpPr>
          <p:grpSpPr>
            <a:xfrm>
              <a:off x="3791339" y="2271016"/>
              <a:ext cx="1260004" cy="3370914"/>
              <a:chOff x="3791339" y="2271016"/>
              <a:chExt cx="1260004" cy="3370914"/>
            </a:xfrm>
          </p:grpSpPr>
          <p:grpSp>
            <p:nvGrpSpPr>
              <p:cNvPr id="39" name="Groep 38">
                <a:extLst>
                  <a:ext uri="{FF2B5EF4-FFF2-40B4-BE49-F238E27FC236}">
                    <a16:creationId xmlns:a16="http://schemas.microsoft.com/office/drawing/2014/main" id="{6A5FE499-BCE4-2706-476C-3AC84508D5CC}"/>
                  </a:ext>
                </a:extLst>
              </p:cNvPr>
              <p:cNvGrpSpPr/>
              <p:nvPr/>
            </p:nvGrpSpPr>
            <p:grpSpPr>
              <a:xfrm>
                <a:off x="3791339" y="4381930"/>
                <a:ext cx="1260004" cy="1260000"/>
                <a:chOff x="8365063" y="2951267"/>
                <a:chExt cx="306000" cy="305999"/>
              </a:xfrm>
            </p:grpSpPr>
            <p:sp>
              <p:nvSpPr>
                <p:cNvPr id="41" name="Ovaal 40">
                  <a:extLst>
                    <a:ext uri="{FF2B5EF4-FFF2-40B4-BE49-F238E27FC236}">
                      <a16:creationId xmlns:a16="http://schemas.microsoft.com/office/drawing/2014/main" id="{6966D77F-469C-A685-8EAD-F83FEF12E3FB}"/>
                    </a:ext>
                  </a:extLst>
                </p:cNvPr>
                <p:cNvSpPr/>
                <p:nvPr/>
              </p:nvSpPr>
              <p:spPr>
                <a:xfrm>
                  <a:off x="8365063" y="2951267"/>
                  <a:ext cx="306000" cy="305999"/>
                </a:xfrm>
                <a:prstGeom prst="ellipse">
                  <a:avLst/>
                </a:prstGeom>
                <a:solidFill>
                  <a:srgbClr val="C2E49C"/>
                </a:solidFill>
                <a:ln w="12700">
                  <a:solidFill>
                    <a:schemeClr val="tx1">
                      <a:lumMod val="85000"/>
                      <a:lumOff val="15000"/>
                    </a:schemeClr>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42" name="Afbeelding 41" descr="Afbeelding met tekst, elektronica, keyboard&#10;&#10;Automatisch gegenereerde beschrijving">
                  <a:extLst>
                    <a:ext uri="{FF2B5EF4-FFF2-40B4-BE49-F238E27FC236}">
                      <a16:creationId xmlns:a16="http://schemas.microsoft.com/office/drawing/2014/main" id="{F2094B9C-6905-303B-5E34-7023C2CB223F}"/>
                    </a:ext>
                  </a:extLst>
                </p:cNvPr>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7441" t="9993" r="75180" b="73202"/>
                <a:stretch/>
              </p:blipFill>
              <p:spPr>
                <a:xfrm>
                  <a:off x="8399151" y="3001667"/>
                  <a:ext cx="238949" cy="199038"/>
                </a:xfrm>
                <a:prstGeom prst="roundRect">
                  <a:avLst>
                    <a:gd name="adj" fmla="val 18620"/>
                  </a:avLst>
                </a:prstGeom>
                <a:solidFill>
                  <a:srgbClr val="C2E49C"/>
                </a:solidFill>
              </p:spPr>
            </p:pic>
          </p:grpSp>
          <p:pic>
            <p:nvPicPr>
              <p:cNvPr id="40" name="Picture 2">
                <a:extLst>
                  <a:ext uri="{FF2B5EF4-FFF2-40B4-BE49-F238E27FC236}">
                    <a16:creationId xmlns:a16="http://schemas.microsoft.com/office/drawing/2014/main" id="{E2A22CDD-C67A-A2C6-9E96-BEF76AD6043B}"/>
                  </a:ext>
                </a:extLst>
              </p:cNvPr>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91339" y="2271016"/>
                <a:ext cx="1260000" cy="1242579"/>
              </a:xfrm>
              <a:prstGeom prst="ellipse">
                <a:avLst/>
              </a:prstGeom>
              <a:noFill/>
              <a:ln w="12700">
                <a:solidFill>
                  <a:schemeClr val="tx1">
                    <a:lumMod val="85000"/>
                    <a:lumOff val="15000"/>
                  </a:schemeClr>
                </a:solidFill>
              </a:ln>
              <a:extLst>
                <a:ext uri="{909E8E84-426E-40DD-AFC4-6F175D3DCCD1}">
                  <a14:hiddenFill xmlns:a14="http://schemas.microsoft.com/office/drawing/2010/main">
                    <a:solidFill>
                      <a:srgbClr val="FFFFFF"/>
                    </a:solidFill>
                  </a14:hiddenFill>
                </a:ext>
              </a:extLst>
            </p:spPr>
          </p:pic>
        </p:grpSp>
        <p:grpSp>
          <p:nvGrpSpPr>
            <p:cNvPr id="16" name="Groep 15">
              <a:extLst>
                <a:ext uri="{FF2B5EF4-FFF2-40B4-BE49-F238E27FC236}">
                  <a16:creationId xmlns:a16="http://schemas.microsoft.com/office/drawing/2014/main" id="{4850ABE4-72A4-A0CD-2870-1C48E0A25CAD}"/>
                </a:ext>
              </a:extLst>
            </p:cNvPr>
            <p:cNvGrpSpPr/>
            <p:nvPr/>
          </p:nvGrpSpPr>
          <p:grpSpPr>
            <a:xfrm>
              <a:off x="7681660" y="3335184"/>
              <a:ext cx="1260004" cy="1242579"/>
              <a:chOff x="8248282" y="4681545"/>
              <a:chExt cx="230891" cy="227698"/>
            </a:xfrm>
          </p:grpSpPr>
          <p:sp>
            <p:nvSpPr>
              <p:cNvPr id="36" name="Ovaal 35">
                <a:extLst>
                  <a:ext uri="{FF2B5EF4-FFF2-40B4-BE49-F238E27FC236}">
                    <a16:creationId xmlns:a16="http://schemas.microsoft.com/office/drawing/2014/main" id="{1360C356-29AD-8271-24DA-2994D9B8F84D}"/>
                  </a:ext>
                </a:extLst>
              </p:cNvPr>
              <p:cNvSpPr/>
              <p:nvPr/>
            </p:nvSpPr>
            <p:spPr>
              <a:xfrm rot="10800000" flipV="1">
                <a:off x="8248282" y="4681545"/>
                <a:ext cx="230891" cy="227698"/>
              </a:xfrm>
              <a:prstGeom prst="ellipse">
                <a:avLst/>
              </a:prstGeom>
              <a:solidFill>
                <a:schemeClr val="bg2">
                  <a:lumMod val="40000"/>
                  <a:lumOff val="60000"/>
                </a:schemeClr>
              </a:solidFill>
              <a:ln w="12700" cap="flat">
                <a:solidFill>
                  <a:srgbClr val="259FC5"/>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pic>
            <p:nvPicPr>
              <p:cNvPr id="37" name="Graphic 36" descr="Fabriek met effen opvulling">
                <a:extLst>
                  <a:ext uri="{FF2B5EF4-FFF2-40B4-BE49-F238E27FC236}">
                    <a16:creationId xmlns:a16="http://schemas.microsoft.com/office/drawing/2014/main" id="{50863E5C-7F3D-E00C-763D-5DDA0D472DD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flipV="1">
                <a:off x="8255232" y="4688399"/>
                <a:ext cx="216991" cy="213990"/>
              </a:xfrm>
              <a:prstGeom prst="rect">
                <a:avLst/>
              </a:prstGeom>
            </p:spPr>
          </p:pic>
          <p:sp>
            <p:nvSpPr>
              <p:cNvPr id="38" name="Rechthoek 37">
                <a:extLst>
                  <a:ext uri="{FF2B5EF4-FFF2-40B4-BE49-F238E27FC236}">
                    <a16:creationId xmlns:a16="http://schemas.microsoft.com/office/drawing/2014/main" id="{84E8F6A2-7AAC-B7A1-6859-7C4FC8F73F71}"/>
                  </a:ext>
                </a:extLst>
              </p:cNvPr>
              <p:cNvSpPr/>
              <p:nvPr/>
            </p:nvSpPr>
            <p:spPr>
              <a:xfrm rot="10800000" flipV="1">
                <a:off x="8295510" y="4824410"/>
                <a:ext cx="135236" cy="34840"/>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grpSp>
        <p:cxnSp>
          <p:nvCxnSpPr>
            <p:cNvPr id="17" name="Rechte verbindingslijn 16">
              <a:extLst>
                <a:ext uri="{FF2B5EF4-FFF2-40B4-BE49-F238E27FC236}">
                  <a16:creationId xmlns:a16="http://schemas.microsoft.com/office/drawing/2014/main" id="{E2F20E5B-A16C-4F8D-5745-E16FDBC3031B}"/>
                </a:ext>
              </a:extLst>
            </p:cNvPr>
            <p:cNvCxnSpPr>
              <a:cxnSpLocks/>
            </p:cNvCxnSpPr>
            <p:nvPr/>
          </p:nvCxnSpPr>
          <p:spPr>
            <a:xfrm flipH="1">
              <a:off x="7047641" y="3975922"/>
              <a:ext cx="568878" cy="0"/>
            </a:xfrm>
            <a:prstGeom prst="line">
              <a:avLst/>
            </a:prstGeom>
            <a:noFill/>
            <a:ln w="38100" cap="flat">
              <a:solidFill>
                <a:srgbClr val="00B050"/>
              </a:solidFill>
              <a:prstDash val="sysDot"/>
              <a:miter lim="800000"/>
            </a:ln>
            <a:effectLst/>
            <a:sp3d/>
          </p:spPr>
          <p:style>
            <a:lnRef idx="0">
              <a:scrgbClr r="0" g="0" b="0"/>
            </a:lnRef>
            <a:fillRef idx="0">
              <a:scrgbClr r="0" g="0" b="0"/>
            </a:fillRef>
            <a:effectRef idx="0">
              <a:scrgbClr r="0" g="0" b="0"/>
            </a:effectRef>
            <a:fontRef idx="none"/>
          </p:style>
        </p:cxnSp>
        <p:cxnSp>
          <p:nvCxnSpPr>
            <p:cNvPr id="19" name="Rechte verbindingslijn 18">
              <a:extLst>
                <a:ext uri="{FF2B5EF4-FFF2-40B4-BE49-F238E27FC236}">
                  <a16:creationId xmlns:a16="http://schemas.microsoft.com/office/drawing/2014/main" id="{B79FEF6F-6CD9-4A32-486A-EE226C6545EE}"/>
                </a:ext>
              </a:extLst>
            </p:cNvPr>
            <p:cNvCxnSpPr>
              <a:cxnSpLocks/>
            </p:cNvCxnSpPr>
            <p:nvPr/>
          </p:nvCxnSpPr>
          <p:spPr>
            <a:xfrm flipH="1" flipV="1">
              <a:off x="5089266" y="3168988"/>
              <a:ext cx="680338" cy="377824"/>
            </a:xfrm>
            <a:prstGeom prst="line">
              <a:avLst/>
            </a:prstGeom>
            <a:noFill/>
            <a:ln w="38100" cap="flat">
              <a:solidFill>
                <a:srgbClr val="00B050"/>
              </a:solidFill>
              <a:prstDash val="sysDot"/>
              <a:miter lim="800000"/>
            </a:ln>
            <a:effectLst/>
            <a:sp3d/>
          </p:spPr>
          <p:style>
            <a:lnRef idx="0">
              <a:scrgbClr r="0" g="0" b="0"/>
            </a:lnRef>
            <a:fillRef idx="0">
              <a:scrgbClr r="0" g="0" b="0"/>
            </a:fillRef>
            <a:effectRef idx="0">
              <a:scrgbClr r="0" g="0" b="0"/>
            </a:effectRef>
            <a:fontRef idx="none"/>
          </p:style>
        </p:cxnSp>
        <p:cxnSp>
          <p:nvCxnSpPr>
            <p:cNvPr id="20" name="Rechte verbindingslijn 19">
              <a:extLst>
                <a:ext uri="{FF2B5EF4-FFF2-40B4-BE49-F238E27FC236}">
                  <a16:creationId xmlns:a16="http://schemas.microsoft.com/office/drawing/2014/main" id="{2036EAA3-6C32-56E7-BC37-48135F5B9FE3}"/>
                </a:ext>
              </a:extLst>
            </p:cNvPr>
            <p:cNvCxnSpPr>
              <a:cxnSpLocks/>
            </p:cNvCxnSpPr>
            <p:nvPr/>
          </p:nvCxnSpPr>
          <p:spPr>
            <a:xfrm flipH="1">
              <a:off x="5089451" y="4388851"/>
              <a:ext cx="680338" cy="377824"/>
            </a:xfrm>
            <a:prstGeom prst="line">
              <a:avLst/>
            </a:prstGeom>
            <a:noFill/>
            <a:ln w="38100" cap="flat">
              <a:solidFill>
                <a:srgbClr val="00B050"/>
              </a:solidFill>
              <a:prstDash val="sysDot"/>
              <a:miter lim="800000"/>
            </a:ln>
            <a:effectLst/>
            <a:sp3d/>
          </p:spPr>
          <p:style>
            <a:lnRef idx="0">
              <a:scrgbClr r="0" g="0" b="0"/>
            </a:lnRef>
            <a:fillRef idx="0">
              <a:scrgbClr r="0" g="0" b="0"/>
            </a:fillRef>
            <a:effectRef idx="0">
              <a:scrgbClr r="0" g="0" b="0"/>
            </a:effectRef>
            <a:fontRef idx="none"/>
          </p:style>
        </p:cxnSp>
        <p:grpSp>
          <p:nvGrpSpPr>
            <p:cNvPr id="21" name="Groep 20">
              <a:extLst>
                <a:ext uri="{FF2B5EF4-FFF2-40B4-BE49-F238E27FC236}">
                  <a16:creationId xmlns:a16="http://schemas.microsoft.com/office/drawing/2014/main" id="{40B12AD8-7F13-2E36-96E2-762C586A1DE9}"/>
                </a:ext>
              </a:extLst>
            </p:cNvPr>
            <p:cNvGrpSpPr/>
            <p:nvPr/>
          </p:nvGrpSpPr>
          <p:grpSpPr>
            <a:xfrm>
              <a:off x="6734689" y="2512654"/>
              <a:ext cx="1043203" cy="1099207"/>
              <a:chOff x="5976223" y="4658866"/>
              <a:chExt cx="1043203" cy="1099207"/>
            </a:xfrm>
          </p:grpSpPr>
          <p:pic>
            <p:nvPicPr>
              <p:cNvPr id="34" name="Graphic 33" descr="Vraag en aanbod silhouet">
                <a:extLst>
                  <a:ext uri="{FF2B5EF4-FFF2-40B4-BE49-F238E27FC236}">
                    <a16:creationId xmlns:a16="http://schemas.microsoft.com/office/drawing/2014/main" id="{78C461F3-AA9F-EEAC-4B31-949CA5FA931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76223" y="4714870"/>
                <a:ext cx="1043203" cy="1043203"/>
              </a:xfrm>
              <a:prstGeom prst="rect">
                <a:avLst/>
              </a:prstGeom>
            </p:spPr>
          </p:pic>
          <p:sp>
            <p:nvSpPr>
              <p:cNvPr id="35" name="Tekstvak 34">
                <a:extLst>
                  <a:ext uri="{FF2B5EF4-FFF2-40B4-BE49-F238E27FC236}">
                    <a16:creationId xmlns:a16="http://schemas.microsoft.com/office/drawing/2014/main" id="{C125F5D0-504D-8C02-8CC4-36EF90477B43}"/>
                  </a:ext>
                </a:extLst>
              </p:cNvPr>
              <p:cNvSpPr txBox="1"/>
              <p:nvPr/>
            </p:nvSpPr>
            <p:spPr>
              <a:xfrm>
                <a:off x="6306965" y="4658866"/>
                <a:ext cx="358935" cy="6454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nl-NL" sz="1600" dirty="0">
                    <a:solidFill>
                      <a:srgbClr val="00B050"/>
                    </a:solidFill>
                  </a:rPr>
                  <a:t>€</a:t>
                </a:r>
                <a:r>
                  <a:rPr kumimoji="0" lang="nl-NL" sz="2000" b="0" i="0" u="none" strike="noStrike" cap="none" spc="0" normalizeH="0" baseline="0" dirty="0">
                    <a:ln>
                      <a:noFill/>
                    </a:ln>
                    <a:solidFill>
                      <a:srgbClr val="00B050"/>
                    </a:solidFill>
                    <a:effectLst/>
                    <a:uFillTx/>
                    <a:latin typeface="Arial"/>
                    <a:ea typeface="Arial"/>
                    <a:cs typeface="Arial"/>
                    <a:sym typeface="Arial"/>
                  </a:rPr>
                  <a:t> </a:t>
                </a:r>
              </a:p>
            </p:txBody>
          </p:sp>
        </p:grpSp>
        <p:grpSp>
          <p:nvGrpSpPr>
            <p:cNvPr id="22" name="Groep 21">
              <a:extLst>
                <a:ext uri="{FF2B5EF4-FFF2-40B4-BE49-F238E27FC236}">
                  <a16:creationId xmlns:a16="http://schemas.microsoft.com/office/drawing/2014/main" id="{77AB2E1D-555D-4A92-399C-7B1BBC9A940C}"/>
                </a:ext>
              </a:extLst>
            </p:cNvPr>
            <p:cNvGrpSpPr/>
            <p:nvPr/>
          </p:nvGrpSpPr>
          <p:grpSpPr>
            <a:xfrm>
              <a:off x="5719874" y="1368434"/>
              <a:ext cx="1260000" cy="1260000"/>
              <a:chOff x="8120002" y="848138"/>
              <a:chExt cx="310689" cy="321240"/>
            </a:xfrm>
          </p:grpSpPr>
          <p:sp>
            <p:nvSpPr>
              <p:cNvPr id="32" name="Ovaal 31">
                <a:extLst>
                  <a:ext uri="{FF2B5EF4-FFF2-40B4-BE49-F238E27FC236}">
                    <a16:creationId xmlns:a16="http://schemas.microsoft.com/office/drawing/2014/main" id="{7D669942-5B29-BA71-7FCD-70926304C94F}"/>
                  </a:ext>
                </a:extLst>
              </p:cNvPr>
              <p:cNvSpPr/>
              <p:nvPr/>
            </p:nvSpPr>
            <p:spPr>
              <a:xfrm>
                <a:off x="8120002" y="848138"/>
                <a:ext cx="305219" cy="306000"/>
              </a:xfrm>
              <a:prstGeom prst="ellipse">
                <a:avLst/>
              </a:prstGeom>
              <a:solidFill>
                <a:srgbClr val="E1E9EE"/>
              </a:solid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33" name="Picture 2">
                <a:extLst>
                  <a:ext uri="{FF2B5EF4-FFF2-40B4-BE49-F238E27FC236}">
                    <a16:creationId xmlns:a16="http://schemas.microsoft.com/office/drawing/2014/main" id="{59AE6FB6-C43F-D16F-FC27-115A078D104A}"/>
                  </a:ext>
                </a:extLst>
              </p:cNvPr>
              <p:cNvPicPr>
                <a:picLocks noChangeAspect="1" noChangeArrowheads="1"/>
              </p:cNvPicPr>
              <p:nvPr/>
            </p:nvPicPr>
            <p:blipFill>
              <a:blip r:embed="rId11" cstate="print">
                <a:alphaModFix amt="70000"/>
                <a:extLst>
                  <a:ext uri="{28A0092B-C50C-407E-A947-70E740481C1C}">
                    <a14:useLocalDpi xmlns:a14="http://schemas.microsoft.com/office/drawing/2010/main" val="0"/>
                  </a:ext>
                </a:extLst>
              </a:blip>
              <a:srcRect/>
              <a:stretch>
                <a:fillRect/>
              </a:stretch>
            </p:blipFill>
            <p:spPr bwMode="auto">
              <a:xfrm>
                <a:off x="8124692" y="863379"/>
                <a:ext cx="305999" cy="3059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ep 26">
              <a:extLst>
                <a:ext uri="{FF2B5EF4-FFF2-40B4-BE49-F238E27FC236}">
                  <a16:creationId xmlns:a16="http://schemas.microsoft.com/office/drawing/2014/main" id="{C58B36D0-CFC6-D1B0-126E-477AEC2A6EC8}"/>
                </a:ext>
              </a:extLst>
            </p:cNvPr>
            <p:cNvGrpSpPr/>
            <p:nvPr/>
          </p:nvGrpSpPr>
          <p:grpSpPr>
            <a:xfrm>
              <a:off x="5726194" y="5290744"/>
              <a:ext cx="1260000" cy="1260000"/>
              <a:chOff x="8303530" y="1485702"/>
              <a:chExt cx="400458" cy="401456"/>
            </a:xfrm>
          </p:grpSpPr>
          <p:sp>
            <p:nvSpPr>
              <p:cNvPr id="30" name="Ovaal 29">
                <a:extLst>
                  <a:ext uri="{FF2B5EF4-FFF2-40B4-BE49-F238E27FC236}">
                    <a16:creationId xmlns:a16="http://schemas.microsoft.com/office/drawing/2014/main" id="{FD35C448-9D3B-6BCC-4148-F8E60CD4BBEB}"/>
                  </a:ext>
                </a:extLst>
              </p:cNvPr>
              <p:cNvSpPr/>
              <p:nvPr/>
            </p:nvSpPr>
            <p:spPr>
              <a:xfrm>
                <a:off x="8303530" y="1485702"/>
                <a:ext cx="400458" cy="401456"/>
              </a:xfrm>
              <a:prstGeom prst="ellipse">
                <a:avLst/>
              </a:prstGeom>
              <a:solidFill>
                <a:srgbClr val="E1E9EE"/>
              </a:solidFill>
              <a:ln w="12700">
                <a:solidFill>
                  <a:schemeClr val="tx1">
                    <a:lumMod val="85000"/>
                    <a:lumOff val="15000"/>
                  </a:schemeClr>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31" name="Afbeelding 30" descr="Afbeelding met kaart&#10;&#10;Automatisch gegenereerde beschrijving">
                <a:extLst>
                  <a:ext uri="{FF2B5EF4-FFF2-40B4-BE49-F238E27FC236}">
                    <a16:creationId xmlns:a16="http://schemas.microsoft.com/office/drawing/2014/main" id="{56624FE0-8EF3-977C-45A1-6D2AF6792A10}"/>
                  </a:ext>
                </a:extLst>
              </p:cNvPr>
              <p:cNvPicPr>
                <a:picLocks noChangeAspect="1"/>
              </p:cNvPicPr>
              <p:nvPr/>
            </p:nvPicPr>
            <p:blipFill rotWithShape="1">
              <a:blip r:embed="rId12" cstate="print">
                <a:extLst>
                  <a:ext uri="{BEBA8EAE-BF5A-486C-A8C5-ECC9F3942E4B}">
                    <a14:imgProps xmlns:a14="http://schemas.microsoft.com/office/drawing/2010/main">
                      <a14:imgLayer r:embed="rId13">
                        <a14:imgEffect>
                          <a14:saturation sat="33000"/>
                        </a14:imgEffect>
                      </a14:imgLayer>
                    </a14:imgProps>
                  </a:ext>
                  <a:ext uri="{28A0092B-C50C-407E-A947-70E740481C1C}">
                    <a14:useLocalDpi xmlns:a14="http://schemas.microsoft.com/office/drawing/2010/main" val="0"/>
                  </a:ext>
                </a:extLst>
              </a:blip>
              <a:srcRect l="22329" t="58166" r="71774" b="39126"/>
              <a:stretch/>
            </p:blipFill>
            <p:spPr>
              <a:xfrm>
                <a:off x="8342633" y="1615252"/>
                <a:ext cx="341053" cy="129868"/>
              </a:xfrm>
              <a:prstGeom prst="roundRect">
                <a:avLst>
                  <a:gd name="adj" fmla="val 4378"/>
                </a:avLst>
              </a:prstGeom>
              <a:solidFill>
                <a:schemeClr val="accent2"/>
              </a:solidFill>
            </p:spPr>
          </p:pic>
        </p:grpSp>
        <p:cxnSp>
          <p:nvCxnSpPr>
            <p:cNvPr id="28" name="Rechte verbindingslijn 27">
              <a:extLst>
                <a:ext uri="{FF2B5EF4-FFF2-40B4-BE49-F238E27FC236}">
                  <a16:creationId xmlns:a16="http://schemas.microsoft.com/office/drawing/2014/main" id="{53055D16-91EE-81C0-032C-C108419142E2}"/>
                </a:ext>
              </a:extLst>
            </p:cNvPr>
            <p:cNvCxnSpPr>
              <a:cxnSpLocks/>
            </p:cNvCxnSpPr>
            <p:nvPr/>
          </p:nvCxnSpPr>
          <p:spPr>
            <a:xfrm flipV="1">
              <a:off x="6347488" y="2641134"/>
              <a:ext cx="0" cy="602414"/>
            </a:xfrm>
            <a:prstGeom prst="line">
              <a:avLst/>
            </a:prstGeom>
            <a:noFill/>
            <a:ln w="38100" cap="flat">
              <a:solidFill>
                <a:srgbClr val="00B050"/>
              </a:solidFill>
              <a:prstDash val="sysDot"/>
              <a:miter lim="800000"/>
            </a:ln>
            <a:effectLst/>
            <a:sp3d/>
          </p:spPr>
          <p:style>
            <a:lnRef idx="0">
              <a:scrgbClr r="0" g="0" b="0"/>
            </a:lnRef>
            <a:fillRef idx="0">
              <a:scrgbClr r="0" g="0" b="0"/>
            </a:fillRef>
            <a:effectRef idx="0">
              <a:scrgbClr r="0" g="0" b="0"/>
            </a:effectRef>
            <a:fontRef idx="none"/>
          </p:style>
        </p:cxnSp>
        <p:cxnSp>
          <p:nvCxnSpPr>
            <p:cNvPr id="29" name="Rechte verbindingslijn 28">
              <a:extLst>
                <a:ext uri="{FF2B5EF4-FFF2-40B4-BE49-F238E27FC236}">
                  <a16:creationId xmlns:a16="http://schemas.microsoft.com/office/drawing/2014/main" id="{3E8D8F13-10A6-0A0F-2187-B3AA4264D522}"/>
                </a:ext>
              </a:extLst>
            </p:cNvPr>
            <p:cNvCxnSpPr>
              <a:cxnSpLocks/>
            </p:cNvCxnSpPr>
            <p:nvPr/>
          </p:nvCxnSpPr>
          <p:spPr>
            <a:xfrm flipV="1">
              <a:off x="6347488" y="4613910"/>
              <a:ext cx="0" cy="602414"/>
            </a:xfrm>
            <a:prstGeom prst="line">
              <a:avLst/>
            </a:prstGeom>
            <a:noFill/>
            <a:ln w="38100" cap="flat">
              <a:solidFill>
                <a:srgbClr val="00B050"/>
              </a:solidFill>
              <a:prstDash val="sysDot"/>
              <a:miter lim="800000"/>
            </a:ln>
            <a:effectLst/>
            <a:sp3d/>
          </p:spPr>
          <p:style>
            <a:lnRef idx="0">
              <a:scrgbClr r="0" g="0" b="0"/>
            </a:lnRef>
            <a:fillRef idx="0">
              <a:scrgbClr r="0" g="0" b="0"/>
            </a:fillRef>
            <a:effectRef idx="0">
              <a:scrgbClr r="0" g="0" b="0"/>
            </a:effectRef>
            <a:fontRef idx="none"/>
          </p:style>
        </p:cxnSp>
      </p:grpSp>
      <p:grpSp>
        <p:nvGrpSpPr>
          <p:cNvPr id="47" name="Groep 46">
            <a:extLst>
              <a:ext uri="{FF2B5EF4-FFF2-40B4-BE49-F238E27FC236}">
                <a16:creationId xmlns:a16="http://schemas.microsoft.com/office/drawing/2014/main" id="{40BD87EC-D488-32E1-3D82-22F0A2A85A67}"/>
              </a:ext>
            </a:extLst>
          </p:cNvPr>
          <p:cNvGrpSpPr/>
          <p:nvPr/>
        </p:nvGrpSpPr>
        <p:grpSpPr>
          <a:xfrm>
            <a:off x="5381530" y="1348873"/>
            <a:ext cx="4543110" cy="4405328"/>
            <a:chOff x="5229130" y="1196473"/>
            <a:chExt cx="4543110" cy="4405328"/>
          </a:xfrm>
        </p:grpSpPr>
        <p:grpSp>
          <p:nvGrpSpPr>
            <p:cNvPr id="1064" name="Groep 1063">
              <a:extLst>
                <a:ext uri="{FF2B5EF4-FFF2-40B4-BE49-F238E27FC236}">
                  <a16:creationId xmlns:a16="http://schemas.microsoft.com/office/drawing/2014/main" id="{96CF3F09-89EA-DE05-8F27-41B1C5C39B10}"/>
                </a:ext>
              </a:extLst>
            </p:cNvPr>
            <p:cNvGrpSpPr/>
            <p:nvPr/>
          </p:nvGrpSpPr>
          <p:grpSpPr>
            <a:xfrm>
              <a:off x="5229130" y="1196473"/>
              <a:ext cx="4543110" cy="4405328"/>
              <a:chOff x="-8739309" y="1170441"/>
              <a:chExt cx="4543110" cy="4405328"/>
            </a:xfrm>
          </p:grpSpPr>
          <p:sp>
            <p:nvSpPr>
              <p:cNvPr id="1036" name="Rechthoek 1035">
                <a:extLst>
                  <a:ext uri="{FF2B5EF4-FFF2-40B4-BE49-F238E27FC236}">
                    <a16:creationId xmlns:a16="http://schemas.microsoft.com/office/drawing/2014/main" id="{5C18C2F2-F3B1-655E-0C3B-C25C8C80EA37}"/>
                  </a:ext>
                </a:extLst>
              </p:cNvPr>
              <p:cNvSpPr/>
              <p:nvPr/>
            </p:nvSpPr>
            <p:spPr>
              <a:xfrm>
                <a:off x="-7968711" y="2716216"/>
                <a:ext cx="356216" cy="268701"/>
              </a:xfrm>
              <a:prstGeom prst="rect">
                <a:avLst/>
              </a:prstGeom>
              <a:no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1037" name="Rechthoek 1036">
                <a:extLst>
                  <a:ext uri="{FF2B5EF4-FFF2-40B4-BE49-F238E27FC236}">
                    <a16:creationId xmlns:a16="http://schemas.microsoft.com/office/drawing/2014/main" id="{7A2632AD-7A42-73B8-181E-4C065F8B16E1}"/>
                  </a:ext>
                </a:extLst>
              </p:cNvPr>
              <p:cNvSpPr/>
              <p:nvPr/>
            </p:nvSpPr>
            <p:spPr>
              <a:xfrm>
                <a:off x="-4552415" y="2747340"/>
                <a:ext cx="356216" cy="268701"/>
              </a:xfrm>
              <a:prstGeom prst="rect">
                <a:avLst/>
              </a:prstGeom>
              <a:no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1033" name="Ovaal 1032">
                <a:extLst>
                  <a:ext uri="{FF2B5EF4-FFF2-40B4-BE49-F238E27FC236}">
                    <a16:creationId xmlns:a16="http://schemas.microsoft.com/office/drawing/2014/main" id="{CB32B254-C1B0-A940-4E8A-B049CD80D849}"/>
                  </a:ext>
                </a:extLst>
              </p:cNvPr>
              <p:cNvSpPr/>
              <p:nvPr/>
            </p:nvSpPr>
            <p:spPr>
              <a:xfrm>
                <a:off x="-8739309" y="3778322"/>
                <a:ext cx="744583" cy="744580"/>
              </a:xfrm>
              <a:prstGeom prst="ellipse">
                <a:avLst/>
              </a:prstGeom>
              <a:solidFill>
                <a:schemeClr val="accent5">
                  <a:lumMod val="60000"/>
                  <a:lumOff val="40000"/>
                </a:schemeClr>
              </a:solidFill>
              <a:ln w="12700">
                <a:solidFill>
                  <a:schemeClr val="bg2"/>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nvGrpSpPr>
              <p:cNvPr id="62" name="Groep 61">
                <a:extLst>
                  <a:ext uri="{FF2B5EF4-FFF2-40B4-BE49-F238E27FC236}">
                    <a16:creationId xmlns:a16="http://schemas.microsoft.com/office/drawing/2014/main" id="{28D6CF41-960D-9F63-ECEA-9CC4F4C7F418}"/>
                  </a:ext>
                </a:extLst>
              </p:cNvPr>
              <p:cNvGrpSpPr/>
              <p:nvPr/>
            </p:nvGrpSpPr>
            <p:grpSpPr>
              <a:xfrm>
                <a:off x="-8700606" y="1170441"/>
                <a:ext cx="744583" cy="744580"/>
                <a:chOff x="1886258" y="2977174"/>
                <a:chExt cx="1260004" cy="1260000"/>
              </a:xfrm>
            </p:grpSpPr>
            <p:sp>
              <p:nvSpPr>
                <p:cNvPr id="1031" name="Ovaal 1030">
                  <a:extLst>
                    <a:ext uri="{FF2B5EF4-FFF2-40B4-BE49-F238E27FC236}">
                      <a16:creationId xmlns:a16="http://schemas.microsoft.com/office/drawing/2014/main" id="{06324A24-909B-D1BD-3DAB-95AA744676FB}"/>
                    </a:ext>
                  </a:extLst>
                </p:cNvPr>
                <p:cNvSpPr/>
                <p:nvPr/>
              </p:nvSpPr>
              <p:spPr>
                <a:xfrm>
                  <a:off x="1886258" y="2977174"/>
                  <a:ext cx="1260004" cy="1260000"/>
                </a:xfrm>
                <a:prstGeom prst="ellipse">
                  <a:avLst/>
                </a:prstGeom>
                <a:solidFill>
                  <a:srgbClr val="B9A689"/>
                </a:solidFill>
                <a:ln w="12700">
                  <a:solidFill>
                    <a:srgbClr val="535353"/>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1032" name="Picture 8" descr="Gas pipeline - Free industry icons">
                  <a:extLst>
                    <a:ext uri="{FF2B5EF4-FFF2-40B4-BE49-F238E27FC236}">
                      <a16:creationId xmlns:a16="http://schemas.microsoft.com/office/drawing/2014/main" id="{AE4F4934-AE18-10D0-08BD-347683CAB68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085924" y="3176838"/>
                  <a:ext cx="860672" cy="8606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3" name="Groep 62">
                <a:extLst>
                  <a:ext uri="{FF2B5EF4-FFF2-40B4-BE49-F238E27FC236}">
                    <a16:creationId xmlns:a16="http://schemas.microsoft.com/office/drawing/2014/main" id="{B2660FC1-2A2B-F736-DB72-CFA76C132BA1}"/>
                  </a:ext>
                </a:extLst>
              </p:cNvPr>
              <p:cNvGrpSpPr/>
              <p:nvPr/>
            </p:nvGrpSpPr>
            <p:grpSpPr>
              <a:xfrm>
                <a:off x="-6547623" y="4831189"/>
                <a:ext cx="744583" cy="744580"/>
                <a:chOff x="3624878" y="2202846"/>
                <a:chExt cx="1260004" cy="1260000"/>
              </a:xfrm>
            </p:grpSpPr>
            <p:sp>
              <p:nvSpPr>
                <p:cNvPr id="1028" name="Ovaal 1027">
                  <a:extLst>
                    <a:ext uri="{FF2B5EF4-FFF2-40B4-BE49-F238E27FC236}">
                      <a16:creationId xmlns:a16="http://schemas.microsoft.com/office/drawing/2014/main" id="{C82B986B-3ED1-FA8E-0E56-045806B1109A}"/>
                    </a:ext>
                  </a:extLst>
                </p:cNvPr>
                <p:cNvSpPr/>
                <p:nvPr/>
              </p:nvSpPr>
              <p:spPr>
                <a:xfrm>
                  <a:off x="3624878" y="2202846"/>
                  <a:ext cx="1260004" cy="1260000"/>
                </a:xfrm>
                <a:prstGeom prst="ellipse">
                  <a:avLst/>
                </a:prstGeom>
                <a:solidFill>
                  <a:srgbClr val="ACBBC7"/>
                </a:solidFill>
                <a:ln w="12700">
                  <a:solidFill>
                    <a:schemeClr val="bg2"/>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pic>
              <p:nvPicPr>
                <p:cNvPr id="1029" name="Graphic 1028" descr="Water silhouet">
                  <a:extLst>
                    <a:ext uri="{FF2B5EF4-FFF2-40B4-BE49-F238E27FC236}">
                      <a16:creationId xmlns:a16="http://schemas.microsoft.com/office/drawing/2014/main" id="{601E181C-C22A-D354-63BD-6EE7501BEE9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786076" y="2375646"/>
                  <a:ext cx="914400" cy="914399"/>
                </a:xfrm>
                <a:prstGeom prst="rect">
                  <a:avLst/>
                </a:prstGeom>
              </p:spPr>
            </p:pic>
            <mc:AlternateContent xmlns:mc="http://schemas.openxmlformats.org/markup-compatibility/2006" xmlns:a14="http://schemas.microsoft.com/office/drawing/2010/main">
              <mc:Choice Requires="a14">
                <p:sp>
                  <p:nvSpPr>
                    <p:cNvPr id="1030" name="Tekstvak 1029">
                      <a:extLst>
                        <a:ext uri="{FF2B5EF4-FFF2-40B4-BE49-F238E27FC236}">
                          <a16:creationId xmlns:a16="http://schemas.microsoft.com/office/drawing/2014/main" id="{F5C4032A-8FCC-60B0-4FAA-D20C3BFBBBC0}"/>
                        </a:ext>
                      </a:extLst>
                    </p:cNvPr>
                    <p:cNvSpPr txBox="1"/>
                    <p:nvPr/>
                  </p:nvSpPr>
                  <p:spPr>
                    <a:xfrm>
                      <a:off x="4061402" y="2595177"/>
                      <a:ext cx="358933" cy="5729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14:m>
                        <m:oMath xmlns:m="http://schemas.openxmlformats.org/officeDocument/2006/math">
                          <m:sSub>
                            <m:sSubPr>
                              <m:ctrlPr>
                                <a:rPr lang="nl-NL" sz="1600" b="1" i="1" dirty="0" smtClean="0">
                                  <a:solidFill>
                                    <a:schemeClr val="bg1"/>
                                  </a:solidFill>
                                  <a:latin typeface="Cambria Math" panose="02040503050406030204" pitchFamily="18" charset="0"/>
                                </a:rPr>
                              </m:ctrlPr>
                            </m:sSubPr>
                            <m:e>
                              <m:r>
                                <a:rPr lang="nl-NL" sz="1600" b="1" i="1" dirty="0" smtClean="0">
                                  <a:solidFill>
                                    <a:schemeClr val="bg1"/>
                                  </a:solidFill>
                                  <a:latin typeface="Cambria Math" panose="02040503050406030204" pitchFamily="18" charset="0"/>
                                </a:rPr>
                                <m:t>𝑯</m:t>
                              </m:r>
                            </m:e>
                            <m:sub>
                              <m:r>
                                <a:rPr lang="nl-NL" sz="1600" b="1" i="1" dirty="0" smtClean="0">
                                  <a:solidFill>
                                    <a:schemeClr val="bg1"/>
                                  </a:solidFill>
                                  <a:latin typeface="Cambria Math" panose="02040503050406030204" pitchFamily="18" charset="0"/>
                                </a:rPr>
                                <m:t>𝟐</m:t>
                              </m:r>
                            </m:sub>
                          </m:sSub>
                        </m:oMath>
                      </a14:m>
                      <a:r>
                        <a:rPr kumimoji="0" lang="nl-NL" sz="1600" b="1" i="0" u="none" strike="noStrike" cap="none" spc="0" normalizeH="0" baseline="0" dirty="0">
                          <a:ln>
                            <a:noFill/>
                          </a:ln>
                          <a:solidFill>
                            <a:schemeClr val="bg1"/>
                          </a:solidFill>
                          <a:effectLst/>
                          <a:uFillTx/>
                          <a:sym typeface="Arial"/>
                        </a:rPr>
                        <a:t> </a:t>
                      </a:r>
                      <a:endParaRPr kumimoji="0" lang="nl-NL" sz="1600" b="1" i="0" u="none" strike="noStrike" cap="none" spc="0" normalizeH="0" baseline="0" dirty="0">
                        <a:ln>
                          <a:noFill/>
                        </a:ln>
                        <a:solidFill>
                          <a:srgbClr val="00B050"/>
                        </a:solidFill>
                        <a:effectLst/>
                        <a:uFillTx/>
                        <a:sym typeface="Arial"/>
                      </a:endParaRPr>
                    </a:p>
                  </p:txBody>
                </p:sp>
              </mc:Choice>
              <mc:Fallback xmlns="">
                <p:sp>
                  <p:nvSpPr>
                    <p:cNvPr id="1030" name="Tekstvak 1029">
                      <a:extLst>
                        <a:ext uri="{FF2B5EF4-FFF2-40B4-BE49-F238E27FC236}">
                          <a16:creationId xmlns:a16="http://schemas.microsoft.com/office/drawing/2014/main" id="{F5C4032A-8FCC-60B0-4FAA-D20C3BFBBBC0}"/>
                        </a:ext>
                      </a:extLst>
                    </p:cNvPr>
                    <p:cNvSpPr txBox="1">
                      <a:spLocks noRot="1" noChangeAspect="1" noMove="1" noResize="1" noEditPoints="1" noAdjustHandles="1" noChangeArrowheads="1" noChangeShapeType="1" noTextEdit="1"/>
                    </p:cNvSpPr>
                    <p:nvPr/>
                  </p:nvSpPr>
                  <p:spPr>
                    <a:xfrm>
                      <a:off x="4061402" y="2595177"/>
                      <a:ext cx="358933" cy="572908"/>
                    </a:xfrm>
                    <a:prstGeom prst="rect">
                      <a:avLst/>
                    </a:prstGeom>
                    <a:blipFill>
                      <a:blip r:embed="rId17"/>
                      <a:stretch>
                        <a:fillRect l="-47059" r="-29412"/>
                      </a:stretch>
                    </a:blipFill>
                    <a:ln w="12700" cap="flat">
                      <a:noFill/>
                      <a:miter lim="400000"/>
                    </a:ln>
                    <a:effectLst/>
                  </p:spPr>
                  <p:txBody>
                    <a:bodyPr/>
                    <a:lstStyle/>
                    <a:p>
                      <a:r>
                        <a:rPr lang="nl-NL">
                          <a:noFill/>
                        </a:rPr>
                        <a:t> </a:t>
                      </a:r>
                    </a:p>
                  </p:txBody>
                </p:sp>
              </mc:Fallback>
            </mc:AlternateContent>
          </p:grpSp>
          <p:cxnSp>
            <p:nvCxnSpPr>
              <p:cNvPr id="1025" name="Rechte verbindingslijn 1024">
                <a:extLst>
                  <a:ext uri="{FF2B5EF4-FFF2-40B4-BE49-F238E27FC236}">
                    <a16:creationId xmlns:a16="http://schemas.microsoft.com/office/drawing/2014/main" id="{AAF68F21-EEC3-4086-7D08-CD857F00DBD0}"/>
                  </a:ext>
                </a:extLst>
              </p:cNvPr>
              <p:cNvCxnSpPr>
                <a:cxnSpLocks/>
              </p:cNvCxnSpPr>
              <p:nvPr/>
            </p:nvCxnSpPr>
            <p:spPr>
              <a:xfrm flipH="1" flipV="1">
                <a:off x="-7985771" y="1803386"/>
                <a:ext cx="402037" cy="223270"/>
              </a:xfrm>
              <a:prstGeom prst="line">
                <a:avLst/>
              </a:prstGeom>
              <a:noFill/>
              <a:ln w="38100" cap="flat">
                <a:solidFill>
                  <a:srgbClr val="00B050"/>
                </a:solidFill>
                <a:prstDash val="sysDot"/>
                <a:miter lim="800000"/>
              </a:ln>
              <a:effectLst/>
              <a:sp3d/>
            </p:spPr>
            <p:style>
              <a:lnRef idx="0">
                <a:scrgbClr r="0" g="0" b="0"/>
              </a:lnRef>
              <a:fillRef idx="0">
                <a:scrgbClr r="0" g="0" b="0"/>
              </a:fillRef>
              <a:effectRef idx="0">
                <a:scrgbClr r="0" g="0" b="0"/>
              </a:effectRef>
              <a:fontRef idx="none"/>
            </p:style>
          </p:cxnSp>
          <p:cxnSp>
            <p:nvCxnSpPr>
              <p:cNvPr id="1026" name="Rechte verbindingslijn 1025">
                <a:extLst>
                  <a:ext uri="{FF2B5EF4-FFF2-40B4-BE49-F238E27FC236}">
                    <a16:creationId xmlns:a16="http://schemas.microsoft.com/office/drawing/2014/main" id="{D3D816CE-F8A7-3A65-8E0D-8F64072F8E68}"/>
                  </a:ext>
                </a:extLst>
              </p:cNvPr>
              <p:cNvCxnSpPr>
                <a:cxnSpLocks/>
              </p:cNvCxnSpPr>
              <p:nvPr/>
            </p:nvCxnSpPr>
            <p:spPr>
              <a:xfrm flipV="1">
                <a:off x="-6182945" y="4396575"/>
                <a:ext cx="0" cy="355989"/>
              </a:xfrm>
              <a:prstGeom prst="line">
                <a:avLst/>
              </a:prstGeom>
              <a:noFill/>
              <a:ln w="38100" cap="flat">
                <a:solidFill>
                  <a:srgbClr val="00B050"/>
                </a:solidFill>
                <a:prstDash val="sysDot"/>
                <a:miter lim="800000"/>
              </a:ln>
              <a:effectLst/>
              <a:sp3d/>
            </p:spPr>
            <p:style>
              <a:lnRef idx="0">
                <a:scrgbClr r="0" g="0" b="0"/>
              </a:lnRef>
              <a:fillRef idx="0">
                <a:scrgbClr r="0" g="0" b="0"/>
              </a:fillRef>
              <a:effectRef idx="0">
                <a:scrgbClr r="0" g="0" b="0"/>
              </a:effectRef>
              <a:fontRef idx="none"/>
            </p:style>
          </p:cxnSp>
          <p:cxnSp>
            <p:nvCxnSpPr>
              <p:cNvPr id="1027" name="Rechte verbindingslijn 1026">
                <a:extLst>
                  <a:ext uri="{FF2B5EF4-FFF2-40B4-BE49-F238E27FC236}">
                    <a16:creationId xmlns:a16="http://schemas.microsoft.com/office/drawing/2014/main" id="{6B383F71-A02C-7EC6-4A5B-33C621C3C450}"/>
                  </a:ext>
                </a:extLst>
              </p:cNvPr>
              <p:cNvCxnSpPr>
                <a:cxnSpLocks/>
              </p:cNvCxnSpPr>
              <p:nvPr/>
            </p:nvCxnSpPr>
            <p:spPr>
              <a:xfrm flipH="1">
                <a:off x="-7991621" y="3741735"/>
                <a:ext cx="402037" cy="223270"/>
              </a:xfrm>
              <a:prstGeom prst="line">
                <a:avLst/>
              </a:prstGeom>
              <a:noFill/>
              <a:ln w="38100" cap="flat">
                <a:solidFill>
                  <a:srgbClr val="00B050"/>
                </a:solidFill>
                <a:prstDash val="sysDot"/>
                <a:miter lim="800000"/>
              </a:ln>
              <a:effectLst/>
              <a:sp3d/>
            </p:spPr>
            <p:style>
              <a:lnRef idx="0">
                <a:scrgbClr r="0" g="0" b="0"/>
              </a:lnRef>
              <a:fillRef idx="0">
                <a:scrgbClr r="0" g="0" b="0"/>
              </a:fillRef>
              <a:effectRef idx="0">
                <a:scrgbClr r="0" g="0" b="0"/>
              </a:effectRef>
              <a:fontRef idx="none"/>
            </p:style>
          </p:cxnSp>
        </p:grpSp>
        <p:pic>
          <p:nvPicPr>
            <p:cNvPr id="46" name="Graphic 45" descr="Windturbines silhouet">
              <a:extLst>
                <a:ext uri="{FF2B5EF4-FFF2-40B4-BE49-F238E27FC236}">
                  <a16:creationId xmlns:a16="http://schemas.microsoft.com/office/drawing/2014/main" id="{9C531B5F-360B-396A-C0BD-6555AC23A59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304191" y="3905682"/>
              <a:ext cx="553304" cy="553304"/>
            </a:xfrm>
            <a:prstGeom prst="rect">
              <a:avLst/>
            </a:prstGeom>
          </p:spPr>
        </p:pic>
      </p:grpSp>
      <p:grpSp>
        <p:nvGrpSpPr>
          <p:cNvPr id="55" name="Groep 54">
            <a:extLst>
              <a:ext uri="{FF2B5EF4-FFF2-40B4-BE49-F238E27FC236}">
                <a16:creationId xmlns:a16="http://schemas.microsoft.com/office/drawing/2014/main" id="{3A06FFC0-59CD-FBA3-29A7-4B980B5EB9F5}"/>
              </a:ext>
            </a:extLst>
          </p:cNvPr>
          <p:cNvGrpSpPr/>
          <p:nvPr/>
        </p:nvGrpSpPr>
        <p:grpSpPr>
          <a:xfrm>
            <a:off x="9474932" y="2713312"/>
            <a:ext cx="1132585" cy="744580"/>
            <a:chOff x="9474932" y="2713312"/>
            <a:chExt cx="1132585" cy="744580"/>
          </a:xfrm>
        </p:grpSpPr>
        <p:sp>
          <p:nvSpPr>
            <p:cNvPr id="51" name="Ovaal 50">
              <a:extLst>
                <a:ext uri="{FF2B5EF4-FFF2-40B4-BE49-F238E27FC236}">
                  <a16:creationId xmlns:a16="http://schemas.microsoft.com/office/drawing/2014/main" id="{EB46A41D-238E-0419-A30F-9281E86858BD}"/>
                </a:ext>
              </a:extLst>
            </p:cNvPr>
            <p:cNvSpPr/>
            <p:nvPr/>
          </p:nvSpPr>
          <p:spPr>
            <a:xfrm>
              <a:off x="9862934" y="2713312"/>
              <a:ext cx="744583" cy="744580"/>
            </a:xfrm>
            <a:prstGeom prst="ellipse">
              <a:avLst/>
            </a:prstGeom>
            <a:solidFill>
              <a:srgbClr val="B9A689"/>
            </a:solidFill>
            <a:ln w="12700">
              <a:solidFill>
                <a:srgbClr val="535353"/>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cxnSp>
          <p:nvCxnSpPr>
            <p:cNvPr id="53" name="Rechte verbindingslijn 52">
              <a:extLst>
                <a:ext uri="{FF2B5EF4-FFF2-40B4-BE49-F238E27FC236}">
                  <a16:creationId xmlns:a16="http://schemas.microsoft.com/office/drawing/2014/main" id="{11D92FDE-0D2E-62D3-D542-0D0F502C7D5F}"/>
                </a:ext>
              </a:extLst>
            </p:cNvPr>
            <p:cNvCxnSpPr>
              <a:cxnSpLocks/>
            </p:cNvCxnSpPr>
            <p:nvPr/>
          </p:nvCxnSpPr>
          <p:spPr>
            <a:xfrm flipH="1">
              <a:off x="9474932" y="3060782"/>
              <a:ext cx="322875" cy="0"/>
            </a:xfrm>
            <a:prstGeom prst="line">
              <a:avLst/>
            </a:prstGeom>
            <a:noFill/>
            <a:ln w="38100" cap="flat">
              <a:solidFill>
                <a:srgbClr val="00B050"/>
              </a:solidFill>
              <a:prstDash val="sysDot"/>
              <a:miter lim="800000"/>
            </a:ln>
            <a:effectLst/>
            <a:sp3d/>
          </p:spPr>
          <p:style>
            <a:lnRef idx="0">
              <a:scrgbClr r="0" g="0" b="0"/>
            </a:lnRef>
            <a:fillRef idx="0">
              <a:scrgbClr r="0" g="0" b="0"/>
            </a:fillRef>
            <a:effectRef idx="0">
              <a:scrgbClr r="0" g="0" b="0"/>
            </a:effectRef>
            <a:fontRef idx="none"/>
          </p:style>
        </p:cxnSp>
        <p:pic>
          <p:nvPicPr>
            <p:cNvPr id="54" name="Picture 2" descr="Studie: beleid ammoniaktransport en -opslag herijken - Petrochem">
              <a:extLst>
                <a:ext uri="{FF2B5EF4-FFF2-40B4-BE49-F238E27FC236}">
                  <a16:creationId xmlns:a16="http://schemas.microsoft.com/office/drawing/2014/main" id="{510FD4C8-7461-10E2-ED5E-5D52C0EF0C50}"/>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9987858" y="2806796"/>
              <a:ext cx="492214" cy="5156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59" name="Groep 1058">
            <a:extLst>
              <a:ext uri="{FF2B5EF4-FFF2-40B4-BE49-F238E27FC236}">
                <a16:creationId xmlns:a16="http://schemas.microsoft.com/office/drawing/2014/main" id="{598671FF-2342-82D5-0DA9-6879626276CE}"/>
              </a:ext>
            </a:extLst>
          </p:cNvPr>
          <p:cNvGrpSpPr/>
          <p:nvPr/>
        </p:nvGrpSpPr>
        <p:grpSpPr>
          <a:xfrm>
            <a:off x="757060" y="1395989"/>
            <a:ext cx="3692296" cy="4428000"/>
            <a:chOff x="757060" y="1395989"/>
            <a:chExt cx="3692296" cy="4680000"/>
          </a:xfrm>
        </p:grpSpPr>
        <p:grpSp>
          <p:nvGrpSpPr>
            <p:cNvPr id="1057" name="Groep 1056">
              <a:extLst>
                <a:ext uri="{FF2B5EF4-FFF2-40B4-BE49-F238E27FC236}">
                  <a16:creationId xmlns:a16="http://schemas.microsoft.com/office/drawing/2014/main" id="{C1790FB6-4349-EB18-3CC9-504A0B2CA7D9}"/>
                </a:ext>
              </a:extLst>
            </p:cNvPr>
            <p:cNvGrpSpPr/>
            <p:nvPr/>
          </p:nvGrpSpPr>
          <p:grpSpPr>
            <a:xfrm>
              <a:off x="757060" y="1395989"/>
              <a:ext cx="3690766" cy="4680000"/>
              <a:chOff x="757060" y="1395989"/>
              <a:chExt cx="3690766" cy="4680000"/>
            </a:xfrm>
          </p:grpSpPr>
          <p:sp>
            <p:nvSpPr>
              <p:cNvPr id="48" name="Rectangle: Rounded Corners 1">
                <a:extLst>
                  <a:ext uri="{FF2B5EF4-FFF2-40B4-BE49-F238E27FC236}">
                    <a16:creationId xmlns:a16="http://schemas.microsoft.com/office/drawing/2014/main" id="{FC0A4CB0-BCFC-20F4-153E-F2455D286206}"/>
                  </a:ext>
                </a:extLst>
              </p:cNvPr>
              <p:cNvSpPr/>
              <p:nvPr/>
            </p:nvSpPr>
            <p:spPr>
              <a:xfrm>
                <a:off x="757060" y="1395989"/>
                <a:ext cx="3690766" cy="4680000"/>
              </a:xfrm>
              <a:prstGeom prst="roundRect">
                <a:avLst>
                  <a:gd name="adj" fmla="val 7715"/>
                </a:avLst>
              </a:prstGeom>
              <a:solidFill>
                <a:srgbClr val="E3E3E3"/>
              </a:solidFill>
              <a:ln w="38100" cap="flat">
                <a:solidFill>
                  <a:srgbClr val="E4F2F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Arial"/>
                  <a:ea typeface="Arial"/>
                  <a:cs typeface="Arial"/>
                  <a:sym typeface="Arial"/>
                </a:endParaRPr>
              </a:p>
            </p:txBody>
          </p:sp>
          <p:sp>
            <p:nvSpPr>
              <p:cNvPr id="50" name="Tekstvak 49">
                <a:extLst>
                  <a:ext uri="{FF2B5EF4-FFF2-40B4-BE49-F238E27FC236}">
                    <a16:creationId xmlns:a16="http://schemas.microsoft.com/office/drawing/2014/main" id="{A0C10ED5-E1A2-310B-7A5E-8DD29AFC6270}"/>
                  </a:ext>
                </a:extLst>
              </p:cNvPr>
              <p:cNvSpPr txBox="1"/>
              <p:nvPr/>
            </p:nvSpPr>
            <p:spPr>
              <a:xfrm>
                <a:off x="828476" y="4905361"/>
                <a:ext cx="3547934" cy="1122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050" dirty="0">
                    <a:solidFill>
                      <a:schemeClr val="bg1">
                        <a:lumMod val="50000"/>
                      </a:schemeClr>
                    </a:solidFill>
                  </a:rPr>
                  <a:t>[4] </a:t>
                </a:r>
                <a:r>
                  <a:rPr lang="nl-NL" sz="1050" dirty="0">
                    <a:solidFill>
                      <a:schemeClr val="bg1">
                        <a:lumMod val="50000"/>
                      </a:schemeClr>
                    </a:solidFill>
                  </a:rPr>
                  <a:t>B. </a:t>
                </a:r>
                <a:r>
                  <a:rPr lang="nl-NL" sz="1050" dirty="0" err="1">
                    <a:solidFill>
                      <a:schemeClr val="bg1">
                        <a:lumMod val="50000"/>
                      </a:schemeClr>
                    </a:solidFill>
                  </a:rPr>
                  <a:t>Koirala</a:t>
                </a:r>
                <a:r>
                  <a:rPr lang="nl-NL" sz="1050" dirty="0">
                    <a:solidFill>
                      <a:schemeClr val="bg1">
                        <a:lumMod val="50000"/>
                      </a:schemeClr>
                    </a:solidFill>
                  </a:rPr>
                  <a:t>, et. al, “</a:t>
                </a:r>
                <a:r>
                  <a:rPr lang="nl-NL" sz="1050" dirty="0" err="1">
                    <a:solidFill>
                      <a:schemeClr val="bg1">
                        <a:lumMod val="50000"/>
                      </a:schemeClr>
                    </a:solidFill>
                  </a:rPr>
                  <a:t>Integrated</a:t>
                </a:r>
                <a:r>
                  <a:rPr lang="nl-NL" sz="1050" dirty="0">
                    <a:solidFill>
                      <a:schemeClr val="bg1">
                        <a:lumMod val="50000"/>
                      </a:schemeClr>
                    </a:solidFill>
                  </a:rPr>
                  <a:t> </a:t>
                </a:r>
                <a:r>
                  <a:rPr lang="nl-NL" sz="1050" dirty="0" err="1">
                    <a:solidFill>
                      <a:schemeClr val="bg1">
                        <a:lumMod val="50000"/>
                      </a:schemeClr>
                    </a:solidFill>
                  </a:rPr>
                  <a:t>electricity</a:t>
                </a:r>
                <a:r>
                  <a:rPr lang="nl-NL" sz="1050" dirty="0">
                    <a:solidFill>
                      <a:schemeClr val="bg1">
                        <a:lumMod val="50000"/>
                      </a:schemeClr>
                    </a:solidFill>
                  </a:rPr>
                  <a:t>, </a:t>
                </a:r>
                <a:r>
                  <a:rPr lang="nl-NL" sz="1050" dirty="0" err="1">
                    <a:solidFill>
                      <a:schemeClr val="bg1">
                        <a:lumMod val="50000"/>
                      </a:schemeClr>
                    </a:solidFill>
                  </a:rPr>
                  <a:t>hydrogen</a:t>
                </a:r>
                <a:r>
                  <a:rPr lang="nl-NL" sz="1050" dirty="0">
                    <a:solidFill>
                      <a:schemeClr val="bg1">
                        <a:lumMod val="50000"/>
                      </a:schemeClr>
                    </a:solidFill>
                  </a:rPr>
                  <a:t> and </a:t>
                </a:r>
                <a:r>
                  <a:rPr lang="nl-NL" sz="1050" dirty="0" err="1">
                    <a:solidFill>
                      <a:schemeClr val="bg1">
                        <a:lumMod val="50000"/>
                      </a:schemeClr>
                    </a:solidFill>
                  </a:rPr>
                  <a:t>methane</a:t>
                </a:r>
                <a:r>
                  <a:rPr lang="nl-NL" sz="1050" dirty="0">
                    <a:solidFill>
                      <a:schemeClr val="bg1">
                        <a:lumMod val="50000"/>
                      </a:schemeClr>
                    </a:solidFill>
                  </a:rPr>
                  <a:t> system </a:t>
                </a:r>
                <a:r>
                  <a:rPr lang="nl-NL" sz="1050" dirty="0" err="1">
                    <a:solidFill>
                      <a:schemeClr val="bg1">
                        <a:lumMod val="50000"/>
                      </a:schemeClr>
                    </a:solidFill>
                  </a:rPr>
                  <a:t>modelling</a:t>
                </a:r>
                <a:r>
                  <a:rPr lang="nl-NL" sz="1050" dirty="0">
                    <a:solidFill>
                      <a:schemeClr val="bg1">
                        <a:lumMod val="50000"/>
                      </a:schemeClr>
                    </a:solidFill>
                  </a:rPr>
                  <a:t> </a:t>
                </a:r>
                <a:r>
                  <a:rPr lang="nl-NL" sz="1050" dirty="0" err="1">
                    <a:solidFill>
                      <a:schemeClr val="bg1">
                        <a:lumMod val="50000"/>
                      </a:schemeClr>
                    </a:solidFill>
                  </a:rPr>
                  <a:t>framework</a:t>
                </a:r>
                <a:r>
                  <a:rPr lang="nl-NL" sz="1050" dirty="0">
                    <a:solidFill>
                      <a:schemeClr val="bg1">
                        <a:lumMod val="50000"/>
                      </a:schemeClr>
                    </a:solidFill>
                  </a:rPr>
                  <a:t>: Application </a:t>
                </a:r>
                <a:r>
                  <a:rPr lang="nl-NL" sz="1050" dirty="0" err="1">
                    <a:solidFill>
                      <a:schemeClr val="bg1">
                        <a:lumMod val="50000"/>
                      </a:schemeClr>
                    </a:solidFill>
                  </a:rPr>
                  <a:t>to</a:t>
                </a:r>
                <a:r>
                  <a:rPr lang="nl-NL" sz="1050" dirty="0">
                    <a:solidFill>
                      <a:schemeClr val="bg1">
                        <a:lumMod val="50000"/>
                      </a:schemeClr>
                    </a:solidFill>
                  </a:rPr>
                  <a:t> </a:t>
                </a:r>
                <a:r>
                  <a:rPr lang="nl-NL" sz="1050" dirty="0" err="1">
                    <a:solidFill>
                      <a:schemeClr val="bg1">
                        <a:lumMod val="50000"/>
                      </a:schemeClr>
                    </a:solidFill>
                  </a:rPr>
                  <a:t>the</a:t>
                </a:r>
                <a:r>
                  <a:rPr lang="nl-NL" sz="1050" dirty="0">
                    <a:solidFill>
                      <a:schemeClr val="bg1">
                        <a:lumMod val="50000"/>
                      </a:schemeClr>
                    </a:solidFill>
                  </a:rPr>
                  <a:t> Dutch </a:t>
                </a:r>
                <a:r>
                  <a:rPr lang="nl-NL" sz="1050" dirty="0" err="1">
                    <a:solidFill>
                      <a:schemeClr val="bg1">
                        <a:lumMod val="50000"/>
                      </a:schemeClr>
                    </a:solidFill>
                  </a:rPr>
                  <a:t>Infrastructure</a:t>
                </a:r>
                <a:r>
                  <a:rPr lang="nl-NL" sz="1050" dirty="0">
                    <a:solidFill>
                      <a:schemeClr val="bg1">
                        <a:lumMod val="50000"/>
                      </a:schemeClr>
                    </a:solidFill>
                  </a:rPr>
                  <a:t> Outlook 2050,” </a:t>
                </a:r>
                <a:r>
                  <a:rPr lang="nl-NL" sz="1050" dirty="0" err="1">
                    <a:solidFill>
                      <a:schemeClr val="bg1">
                        <a:lumMod val="50000"/>
                      </a:schemeClr>
                    </a:solidFill>
                  </a:rPr>
                  <a:t>Applied</a:t>
                </a:r>
                <a:r>
                  <a:rPr lang="nl-NL" sz="1050" dirty="0">
                    <a:solidFill>
                      <a:schemeClr val="bg1">
                        <a:lumMod val="50000"/>
                      </a:schemeClr>
                    </a:solidFill>
                  </a:rPr>
                  <a:t> Energy, 2021.</a:t>
                </a:r>
                <a:br>
                  <a:rPr lang="nl-NL" sz="1050" dirty="0">
                    <a:solidFill>
                      <a:schemeClr val="bg1">
                        <a:lumMod val="50000"/>
                      </a:schemeClr>
                    </a:solidFill>
                  </a:rPr>
                </a:br>
                <a:r>
                  <a:rPr lang="en-US" sz="1050" dirty="0">
                    <a:solidFill>
                      <a:schemeClr val="bg1">
                        <a:lumMod val="50000"/>
                      </a:schemeClr>
                    </a:solidFill>
                  </a:rPr>
                  <a:t>[5] IRENA, “Making the breakthrough: Green hydrogen policies and technology costs</a:t>
                </a:r>
                <a:r>
                  <a:rPr lang="en-US" sz="1050" i="1" dirty="0">
                    <a:solidFill>
                      <a:schemeClr val="bg1">
                        <a:lumMod val="50000"/>
                      </a:schemeClr>
                    </a:solidFill>
                  </a:rPr>
                  <a:t>,” International Renewable Energy Agency</a:t>
                </a:r>
                <a:r>
                  <a:rPr lang="en-US" sz="1050" dirty="0">
                    <a:solidFill>
                      <a:schemeClr val="bg1">
                        <a:lumMod val="50000"/>
                      </a:schemeClr>
                    </a:solidFill>
                  </a:rPr>
                  <a:t>, 2021.</a:t>
                </a:r>
                <a:endParaRPr lang="nl-NL" sz="1050" dirty="0">
                  <a:solidFill>
                    <a:schemeClr val="bg1">
                      <a:lumMod val="50000"/>
                    </a:schemeClr>
                  </a:solidFill>
                </a:endParaRPr>
              </a:p>
            </p:txBody>
          </p:sp>
        </p:grpSp>
        <p:sp>
          <p:nvSpPr>
            <p:cNvPr id="1058" name="Tekstvak 1057">
              <a:extLst>
                <a:ext uri="{FF2B5EF4-FFF2-40B4-BE49-F238E27FC236}">
                  <a16:creationId xmlns:a16="http://schemas.microsoft.com/office/drawing/2014/main" id="{2F544D9B-3805-4C7C-594B-5FA5BAF84DD2}"/>
                </a:ext>
              </a:extLst>
            </p:cNvPr>
            <p:cNvSpPr txBox="1"/>
            <p:nvPr/>
          </p:nvSpPr>
          <p:spPr>
            <a:xfrm>
              <a:off x="902590" y="1475518"/>
              <a:ext cx="3546766" cy="16466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nl-NL" b="1" dirty="0" err="1"/>
                <a:t>Modeling</a:t>
              </a:r>
              <a:r>
                <a:rPr lang="nl-NL" b="1" dirty="0"/>
                <a:t> and Design:</a:t>
              </a:r>
              <a:br>
                <a:rPr lang="nl-NL" sz="1100" dirty="0"/>
              </a:br>
              <a:endParaRPr lang="nl-NL" sz="1100" dirty="0"/>
            </a:p>
            <a:p>
              <a:pPr marL="285750" marR="0" indent="-285750" defTabSz="914400" rtl="0" fontAlgn="auto" latinLnBrk="0" hangingPunct="0">
                <a:lnSpc>
                  <a:spcPct val="150000"/>
                </a:lnSpc>
                <a:spcBef>
                  <a:spcPts val="0"/>
                </a:spcBef>
                <a:spcAft>
                  <a:spcPts val="0"/>
                </a:spcAft>
                <a:buClrTx/>
                <a:buSzTx/>
                <a:buFont typeface="Wingdings" panose="05000000000000000000" pitchFamily="2" charset="2"/>
                <a:buChar char="§"/>
                <a:tabLst/>
              </a:pPr>
              <a:r>
                <a:rPr kumimoji="0" lang="nl-NL" sz="1600" b="0" i="0" u="none" strike="noStrike" cap="none" spc="0" normalizeH="0" baseline="0" dirty="0">
                  <a:ln>
                    <a:noFill/>
                  </a:ln>
                  <a:solidFill>
                    <a:srgbClr val="000000"/>
                  </a:solidFill>
                  <a:effectLst/>
                  <a:uFillTx/>
                  <a:latin typeface="Arial"/>
                  <a:ea typeface="Arial"/>
                  <a:cs typeface="Arial"/>
                  <a:sym typeface="Arial"/>
                </a:rPr>
                <a:t>Supply-and-</a:t>
              </a:r>
              <a:r>
                <a:rPr kumimoji="0" lang="nl-NL" sz="1600" b="0" i="0" u="none" strike="noStrike" cap="none" spc="0" normalizeH="0" baseline="0" dirty="0" err="1">
                  <a:ln>
                    <a:noFill/>
                  </a:ln>
                  <a:solidFill>
                    <a:srgbClr val="000000"/>
                  </a:solidFill>
                  <a:effectLst/>
                  <a:uFillTx/>
                  <a:latin typeface="Arial"/>
                  <a:ea typeface="Arial"/>
                  <a:cs typeface="Arial"/>
                  <a:sym typeface="Arial"/>
                </a:rPr>
                <a:t>demand</a:t>
              </a:r>
              <a:r>
                <a:rPr lang="nl-NL" sz="1600" dirty="0"/>
                <a:t>-</a:t>
              </a:r>
              <a:r>
                <a:rPr lang="nl-NL" sz="1600" dirty="0" err="1"/>
                <a:t>driven</a:t>
              </a:r>
              <a:r>
                <a:rPr lang="nl-NL" sz="1600" dirty="0"/>
                <a:t> pricing</a:t>
              </a:r>
            </a:p>
            <a:p>
              <a:pPr marL="285750" marR="0" indent="-285750" defTabSz="914400" rtl="0" fontAlgn="auto" latinLnBrk="0" hangingPunct="0">
                <a:lnSpc>
                  <a:spcPct val="150000"/>
                </a:lnSpc>
                <a:spcBef>
                  <a:spcPts val="0"/>
                </a:spcBef>
                <a:spcAft>
                  <a:spcPts val="0"/>
                </a:spcAft>
                <a:buClrTx/>
                <a:buSzTx/>
                <a:buFont typeface="Wingdings" panose="05000000000000000000" pitchFamily="2" charset="2"/>
                <a:buChar char="§"/>
                <a:tabLst/>
              </a:pPr>
              <a:r>
                <a:rPr lang="nl-NL" sz="1600" dirty="0"/>
                <a:t>Modular </a:t>
              </a:r>
              <a:r>
                <a:rPr lang="nl-NL" sz="1600" dirty="0" err="1"/>
                <a:t>framework</a:t>
              </a:r>
              <a:endParaRPr lang="nl-NL" sz="1600" dirty="0"/>
            </a:p>
            <a:p>
              <a:pPr marR="0" defTabSz="914400" rtl="0" fontAlgn="auto" latinLnBrk="0" hangingPunct="0">
                <a:lnSpc>
                  <a:spcPct val="150000"/>
                </a:lnSpc>
                <a:spcBef>
                  <a:spcPts val="0"/>
                </a:spcBef>
                <a:spcAft>
                  <a:spcPts val="0"/>
                </a:spcAft>
                <a:buClrTx/>
                <a:buSzTx/>
                <a:tabLst/>
              </a:pPr>
              <a:endParaRPr kumimoji="0" lang="nl-NL" sz="1600" b="0" i="0" u="none" strike="noStrike" cap="none" spc="0" normalizeH="0" baseline="0" dirty="0">
                <a:ln>
                  <a:noFill/>
                </a:ln>
                <a:solidFill>
                  <a:srgbClr val="000000"/>
                </a:solidFill>
                <a:effectLst/>
                <a:uFillTx/>
                <a:latin typeface="Arial"/>
                <a:ea typeface="Arial"/>
                <a:cs typeface="Arial"/>
                <a:sym typeface="Arial"/>
              </a:endParaRPr>
            </a:p>
          </p:txBody>
        </p:sp>
      </p:grpSp>
      <p:sp>
        <p:nvSpPr>
          <p:cNvPr id="1061" name="Tekstvak 1060">
            <a:extLst>
              <a:ext uri="{FF2B5EF4-FFF2-40B4-BE49-F238E27FC236}">
                <a16:creationId xmlns:a16="http://schemas.microsoft.com/office/drawing/2014/main" id="{A40843AF-22EB-91A4-F310-58D67D2DE9AB}"/>
              </a:ext>
            </a:extLst>
          </p:cNvPr>
          <p:cNvSpPr txBox="1"/>
          <p:nvPr/>
        </p:nvSpPr>
        <p:spPr>
          <a:xfrm>
            <a:off x="1255377" y="2668127"/>
            <a:ext cx="2864731" cy="8258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lvl="1" indent="-285750">
              <a:lnSpc>
                <a:spcPct val="150000"/>
              </a:lnSpc>
              <a:buFont typeface="Arial" panose="020B0604020202020204" pitchFamily="34" charset="0"/>
              <a:buChar char="•"/>
            </a:pPr>
            <a:r>
              <a:rPr kumimoji="0" lang="nl-NL" sz="1600" b="0" i="0" u="none" strike="noStrike" cap="none" spc="0" normalizeH="0" baseline="0" dirty="0">
                <a:ln>
                  <a:noFill/>
                </a:ln>
                <a:solidFill>
                  <a:srgbClr val="000000"/>
                </a:solidFill>
                <a:effectLst/>
                <a:uFillTx/>
                <a:latin typeface="Arial"/>
                <a:ea typeface="Arial"/>
                <a:cs typeface="Arial"/>
                <a:sym typeface="Arial"/>
              </a:rPr>
              <a:t>Price </a:t>
            </a:r>
            <a:r>
              <a:rPr kumimoji="0" lang="nl-NL" sz="1600" b="0" i="0" u="none" strike="noStrike" cap="none" spc="0" normalizeH="0" baseline="0" dirty="0" err="1">
                <a:ln>
                  <a:noFill/>
                </a:ln>
                <a:solidFill>
                  <a:srgbClr val="000000"/>
                </a:solidFill>
                <a:effectLst/>
                <a:uFillTx/>
                <a:latin typeface="Arial"/>
                <a:ea typeface="Arial"/>
                <a:cs typeface="Arial"/>
                <a:sym typeface="Arial"/>
              </a:rPr>
              <a:t>effects</a:t>
            </a:r>
            <a:r>
              <a:rPr kumimoji="0" lang="nl-NL" sz="1600" b="0" i="0" u="none" strike="noStrike" cap="none" spc="0" normalizeH="0" baseline="0" dirty="0">
                <a:ln>
                  <a:noFill/>
                </a:ln>
                <a:solidFill>
                  <a:srgbClr val="000000"/>
                </a:solidFill>
                <a:effectLst/>
                <a:uFillTx/>
                <a:latin typeface="Arial"/>
                <a:ea typeface="Arial"/>
                <a:cs typeface="Arial"/>
                <a:sym typeface="Arial"/>
              </a:rPr>
              <a:t> [4]</a:t>
            </a:r>
          </a:p>
          <a:p>
            <a:pPr marL="285750" indent="-285750">
              <a:lnSpc>
                <a:spcPct val="150000"/>
              </a:lnSpc>
              <a:buFont typeface="Arial" panose="020B0604020202020204" pitchFamily="34" charset="0"/>
              <a:buChar char="•"/>
            </a:pPr>
            <a:r>
              <a:rPr lang="nl-NL" sz="1600" dirty="0"/>
              <a:t>Spot market design [5</a:t>
            </a:r>
            <a:r>
              <a:rPr lang="nl-NL" sz="1800" dirty="0"/>
              <a:t>]</a:t>
            </a:r>
          </a:p>
        </p:txBody>
      </p:sp>
      <p:grpSp>
        <p:nvGrpSpPr>
          <p:cNvPr id="1055" name="Groep 1054">
            <a:extLst>
              <a:ext uri="{FF2B5EF4-FFF2-40B4-BE49-F238E27FC236}">
                <a16:creationId xmlns:a16="http://schemas.microsoft.com/office/drawing/2014/main" id="{B58F86A5-8411-D90B-3E27-7A2E04171595}"/>
              </a:ext>
            </a:extLst>
          </p:cNvPr>
          <p:cNvGrpSpPr/>
          <p:nvPr/>
        </p:nvGrpSpPr>
        <p:grpSpPr>
          <a:xfrm>
            <a:off x="763356" y="1395989"/>
            <a:ext cx="3692296" cy="2161385"/>
            <a:chOff x="750020" y="1378388"/>
            <a:chExt cx="3692296" cy="2161385"/>
          </a:xfrm>
        </p:grpSpPr>
        <p:sp>
          <p:nvSpPr>
            <p:cNvPr id="1048" name="Rectangle: Rounded Corners 1">
              <a:extLst>
                <a:ext uri="{FF2B5EF4-FFF2-40B4-BE49-F238E27FC236}">
                  <a16:creationId xmlns:a16="http://schemas.microsoft.com/office/drawing/2014/main" id="{B308BC03-7E62-1435-032F-2A4F0E6767B0}"/>
                </a:ext>
              </a:extLst>
            </p:cNvPr>
            <p:cNvSpPr/>
            <p:nvPr/>
          </p:nvSpPr>
          <p:spPr>
            <a:xfrm>
              <a:off x="750020" y="1378388"/>
              <a:ext cx="3690766" cy="2161385"/>
            </a:xfrm>
            <a:prstGeom prst="roundRect">
              <a:avLst>
                <a:gd name="adj" fmla="val 7715"/>
              </a:avLst>
            </a:prstGeom>
            <a:solidFill>
              <a:srgbClr val="E4F2FC"/>
            </a:solidFill>
            <a:ln w="38100" cap="flat">
              <a:solidFill>
                <a:srgbClr val="E4F2F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Arial"/>
                <a:ea typeface="Arial"/>
                <a:cs typeface="Arial"/>
                <a:sym typeface="Arial"/>
              </a:endParaRPr>
            </a:p>
          </p:txBody>
        </p:sp>
        <p:sp>
          <p:nvSpPr>
            <p:cNvPr id="1049" name="Tekstvak 1048">
              <a:extLst>
                <a:ext uri="{FF2B5EF4-FFF2-40B4-BE49-F238E27FC236}">
                  <a16:creationId xmlns:a16="http://schemas.microsoft.com/office/drawing/2014/main" id="{57D17CB8-E216-6F4A-3FC1-A7C45A7BCE3A}"/>
                </a:ext>
              </a:extLst>
            </p:cNvPr>
            <p:cNvSpPr txBox="1"/>
            <p:nvPr/>
          </p:nvSpPr>
          <p:spPr>
            <a:xfrm>
              <a:off x="895550" y="1433543"/>
              <a:ext cx="3546766" cy="16466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nl-NL" b="1" dirty="0"/>
                <a:t>Analysis:</a:t>
              </a:r>
              <a:br>
                <a:rPr lang="nl-NL" sz="1100" dirty="0"/>
              </a:br>
              <a:endParaRPr lang="nl-NL" sz="1100" dirty="0"/>
            </a:p>
            <a:p>
              <a:pPr marL="285750" marR="0" indent="-285750" defTabSz="914400" rtl="0" fontAlgn="auto" latinLnBrk="0" hangingPunct="0">
                <a:spcBef>
                  <a:spcPts val="0"/>
                </a:spcBef>
                <a:spcAft>
                  <a:spcPts val="0"/>
                </a:spcAft>
                <a:buClrTx/>
                <a:buSzTx/>
                <a:buFont typeface="Wingdings" panose="05000000000000000000" pitchFamily="2" charset="2"/>
                <a:buChar char="§"/>
                <a:tabLst/>
              </a:pPr>
              <a:r>
                <a:rPr lang="nl-NL" sz="1600" dirty="0" err="1"/>
                <a:t>Address</a:t>
              </a:r>
              <a:r>
                <a:rPr lang="nl-NL" sz="1600" dirty="0"/>
                <a:t> </a:t>
              </a:r>
              <a:r>
                <a:rPr lang="nl-NL" sz="1600" dirty="0" err="1"/>
                <a:t>unpredictability</a:t>
              </a:r>
              <a:endParaRPr lang="nl-NL" sz="1600" dirty="0"/>
            </a:p>
            <a:p>
              <a:pPr marL="285750" marR="0" indent="-285750" defTabSz="914400" rtl="0" fontAlgn="auto" latinLnBrk="0" hangingPunct="0">
                <a:spcBef>
                  <a:spcPts val="0"/>
                </a:spcBef>
                <a:spcAft>
                  <a:spcPts val="0"/>
                </a:spcAft>
                <a:buClrTx/>
                <a:buSzTx/>
                <a:buFont typeface="Wingdings" panose="05000000000000000000" pitchFamily="2" charset="2"/>
                <a:buChar char="§"/>
                <a:tabLst/>
              </a:pPr>
              <a:r>
                <a:rPr lang="nl-NL" sz="1600" dirty="0"/>
                <a:t>Energy </a:t>
              </a:r>
              <a:r>
                <a:rPr lang="nl-NL" sz="1600" dirty="0" err="1"/>
                <a:t>prices</a:t>
              </a:r>
              <a:r>
                <a:rPr lang="nl-NL" sz="1600" dirty="0"/>
                <a:t>, storage levels, </a:t>
              </a:r>
              <a:br>
                <a:rPr lang="nl-NL" sz="1600" dirty="0"/>
              </a:br>
              <a:r>
                <a:rPr lang="nl-NL" sz="1600" dirty="0"/>
                <a:t>and energy </a:t>
              </a:r>
              <a:r>
                <a:rPr lang="nl-NL" sz="1600" dirty="0" err="1"/>
                <a:t>flows</a:t>
              </a:r>
              <a:endParaRPr lang="nl-NL" sz="1600" dirty="0"/>
            </a:p>
            <a:p>
              <a:pPr marL="285750" marR="0" indent="-285750" defTabSz="914400" rtl="0" fontAlgn="auto" latinLnBrk="0" hangingPunct="0">
                <a:lnSpc>
                  <a:spcPct val="150000"/>
                </a:lnSpc>
                <a:spcBef>
                  <a:spcPts val="0"/>
                </a:spcBef>
                <a:spcAft>
                  <a:spcPts val="0"/>
                </a:spcAft>
                <a:buClrTx/>
                <a:buSzTx/>
                <a:buFont typeface="Wingdings" panose="05000000000000000000" pitchFamily="2" charset="2"/>
                <a:buChar char="§"/>
                <a:tabLst/>
              </a:pPr>
              <a:r>
                <a:rPr kumimoji="0" lang="nl-NL" sz="1600" b="0" i="0" u="none" strike="noStrike" cap="none" spc="0" normalizeH="0" baseline="0" dirty="0" err="1">
                  <a:ln>
                    <a:noFill/>
                  </a:ln>
                  <a:solidFill>
                    <a:srgbClr val="000000"/>
                  </a:solidFill>
                  <a:effectLst/>
                  <a:uFillTx/>
                  <a:latin typeface="Arial"/>
                  <a:ea typeface="Arial"/>
                  <a:cs typeface="Arial"/>
                  <a:sym typeface="Arial"/>
                </a:rPr>
                <a:t>Dynamic</a:t>
              </a:r>
              <a:r>
                <a:rPr kumimoji="0" lang="nl-NL" sz="1600" b="0" i="0" u="none" strike="noStrike" cap="none" spc="0" normalizeH="0" baseline="0" dirty="0">
                  <a:ln>
                    <a:noFill/>
                  </a:ln>
                  <a:solidFill>
                    <a:srgbClr val="000000"/>
                  </a:solidFill>
                  <a:effectLst/>
                  <a:uFillTx/>
                  <a:latin typeface="Arial"/>
                  <a:ea typeface="Arial"/>
                  <a:cs typeface="Arial"/>
                  <a:sym typeface="Arial"/>
                </a:rPr>
                <a:t> </a:t>
              </a:r>
              <a:r>
                <a:rPr kumimoji="0" lang="nl-NL" sz="1600" b="0" i="0" u="none" strike="noStrike" cap="none" spc="0" normalizeH="0" baseline="0" dirty="0" err="1">
                  <a:ln>
                    <a:noFill/>
                  </a:ln>
                  <a:solidFill>
                    <a:srgbClr val="000000"/>
                  </a:solidFill>
                  <a:effectLst/>
                  <a:uFillTx/>
                  <a:latin typeface="Arial"/>
                  <a:ea typeface="Arial"/>
                  <a:cs typeface="Arial"/>
                  <a:sym typeface="Arial"/>
                </a:rPr>
                <a:t>resilience</a:t>
              </a:r>
              <a:r>
                <a:rPr kumimoji="0" lang="nl-NL" sz="1600" b="0" i="0" u="none" strike="noStrike" cap="none" spc="0" normalizeH="0" baseline="0" dirty="0">
                  <a:ln>
                    <a:noFill/>
                  </a:ln>
                  <a:solidFill>
                    <a:srgbClr val="000000"/>
                  </a:solidFill>
                  <a:effectLst/>
                  <a:uFillTx/>
                  <a:latin typeface="Arial"/>
                  <a:ea typeface="Arial"/>
                  <a:cs typeface="Arial"/>
                  <a:sym typeface="Arial"/>
                </a:rPr>
                <a:t> [6]</a:t>
              </a:r>
            </a:p>
          </p:txBody>
        </p:sp>
        <p:sp>
          <p:nvSpPr>
            <p:cNvPr id="1050" name="Tekstvak 1049">
              <a:extLst>
                <a:ext uri="{FF2B5EF4-FFF2-40B4-BE49-F238E27FC236}">
                  <a16:creationId xmlns:a16="http://schemas.microsoft.com/office/drawing/2014/main" id="{CDFC690F-A4A9-9429-5E04-81AEADD002F5}"/>
                </a:ext>
              </a:extLst>
            </p:cNvPr>
            <p:cNvSpPr txBox="1"/>
            <p:nvPr/>
          </p:nvSpPr>
          <p:spPr>
            <a:xfrm>
              <a:off x="821436" y="3276683"/>
              <a:ext cx="3547934"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050" dirty="0">
                  <a:solidFill>
                    <a:schemeClr val="bg1">
                      <a:lumMod val="50000"/>
                    </a:schemeClr>
                  </a:solidFill>
                </a:rPr>
                <a:t>[6] UNECE, “</a:t>
              </a:r>
              <a:r>
                <a:rPr lang="nl-NL" sz="1050" dirty="0">
                  <a:solidFill>
                    <a:schemeClr val="bg1">
                      <a:lumMod val="50000"/>
                    </a:schemeClr>
                  </a:solidFill>
                </a:rPr>
                <a:t>Building </a:t>
              </a:r>
              <a:r>
                <a:rPr lang="nl-NL" sz="1050" dirty="0" err="1">
                  <a:solidFill>
                    <a:schemeClr val="bg1">
                      <a:lumMod val="50000"/>
                    </a:schemeClr>
                  </a:solidFill>
                </a:rPr>
                <a:t>Resilient</a:t>
              </a:r>
              <a:r>
                <a:rPr lang="nl-NL" sz="1050" dirty="0">
                  <a:solidFill>
                    <a:schemeClr val="bg1">
                      <a:lumMod val="50000"/>
                    </a:schemeClr>
                  </a:solidFill>
                </a:rPr>
                <a:t> Energy Systems.</a:t>
              </a:r>
              <a:r>
                <a:rPr lang="en-US" sz="1050" dirty="0">
                  <a:solidFill>
                    <a:schemeClr val="bg1">
                      <a:lumMod val="50000"/>
                    </a:schemeClr>
                  </a:solidFill>
                </a:rPr>
                <a:t>” 2023.</a:t>
              </a:r>
              <a:endParaRPr lang="nl-NL" sz="1050" dirty="0">
                <a:solidFill>
                  <a:schemeClr val="bg1">
                    <a:lumMod val="50000"/>
                  </a:schemeClr>
                </a:solidFill>
              </a:endParaRPr>
            </a:p>
          </p:txBody>
        </p:sp>
      </p:grpSp>
      <p:grpSp>
        <p:nvGrpSpPr>
          <p:cNvPr id="1056" name="Groep 1055">
            <a:extLst>
              <a:ext uri="{FF2B5EF4-FFF2-40B4-BE49-F238E27FC236}">
                <a16:creationId xmlns:a16="http://schemas.microsoft.com/office/drawing/2014/main" id="{420965A2-701A-9024-0A67-12C27AFCC7F2}"/>
              </a:ext>
            </a:extLst>
          </p:cNvPr>
          <p:cNvGrpSpPr/>
          <p:nvPr/>
        </p:nvGrpSpPr>
        <p:grpSpPr>
          <a:xfrm>
            <a:off x="766347" y="3647006"/>
            <a:ext cx="3690766" cy="2176983"/>
            <a:chOff x="757347" y="3625508"/>
            <a:chExt cx="3690766" cy="2176983"/>
          </a:xfrm>
          <a:solidFill>
            <a:srgbClr val="E4F2FC"/>
          </a:solidFill>
        </p:grpSpPr>
        <p:sp>
          <p:nvSpPr>
            <p:cNvPr id="1052" name="Rectangle: Rounded Corners 1">
              <a:extLst>
                <a:ext uri="{FF2B5EF4-FFF2-40B4-BE49-F238E27FC236}">
                  <a16:creationId xmlns:a16="http://schemas.microsoft.com/office/drawing/2014/main" id="{C0FA702D-2E39-8385-9298-489D4F5D709C}"/>
                </a:ext>
              </a:extLst>
            </p:cNvPr>
            <p:cNvSpPr/>
            <p:nvPr/>
          </p:nvSpPr>
          <p:spPr>
            <a:xfrm>
              <a:off x="757347" y="3625508"/>
              <a:ext cx="3690766" cy="2160000"/>
            </a:xfrm>
            <a:prstGeom prst="roundRect">
              <a:avLst>
                <a:gd name="adj" fmla="val 7715"/>
              </a:avLst>
            </a:prstGeom>
            <a:grpFill/>
            <a:ln w="38100" cap="flat">
              <a:solidFill>
                <a:srgbClr val="E4F2F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Arial"/>
                <a:ea typeface="Arial"/>
                <a:cs typeface="Arial"/>
                <a:sym typeface="Arial"/>
              </a:endParaRPr>
            </a:p>
          </p:txBody>
        </p:sp>
        <p:sp>
          <p:nvSpPr>
            <p:cNvPr id="1053" name="Tekstvak 1052">
              <a:extLst>
                <a:ext uri="{FF2B5EF4-FFF2-40B4-BE49-F238E27FC236}">
                  <a16:creationId xmlns:a16="http://schemas.microsoft.com/office/drawing/2014/main" id="{6BAC2784-412A-860C-B701-CEA799917CD3}"/>
                </a:ext>
              </a:extLst>
            </p:cNvPr>
            <p:cNvSpPr txBox="1"/>
            <p:nvPr/>
          </p:nvSpPr>
          <p:spPr>
            <a:xfrm>
              <a:off x="900179" y="3680357"/>
              <a:ext cx="3547934" cy="1292660"/>
            </a:xfrm>
            <a:prstGeom prst="rect">
              <a:avLst/>
            </a:prstGeom>
            <a:gr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nl-NL" b="1" dirty="0"/>
                <a:t>Control:</a:t>
              </a:r>
              <a:br>
                <a:rPr lang="nl-NL" sz="1100" dirty="0"/>
              </a:br>
              <a:endParaRPr lang="nl-NL" sz="1200" dirty="0"/>
            </a:p>
            <a:p>
              <a:pPr marL="285750" marR="0" indent="-285750" defTabSz="914400" rtl="0" fontAlgn="auto" latinLnBrk="0" hangingPunct="0">
                <a:lnSpc>
                  <a:spcPct val="150000"/>
                </a:lnSpc>
                <a:spcBef>
                  <a:spcPts val="0"/>
                </a:spcBef>
                <a:spcAft>
                  <a:spcPts val="0"/>
                </a:spcAft>
                <a:buClrTx/>
                <a:buSzTx/>
                <a:buFont typeface="Wingdings" panose="05000000000000000000" pitchFamily="2" charset="2"/>
                <a:buChar char="§"/>
                <a:tabLst/>
              </a:pPr>
              <a:r>
                <a:rPr kumimoji="0" lang="nl-NL" sz="1600" b="0" i="0" u="none" strike="noStrike" cap="none" spc="0" normalizeH="0" baseline="0" dirty="0" err="1">
                  <a:ln>
                    <a:noFill/>
                  </a:ln>
                  <a:solidFill>
                    <a:srgbClr val="000000"/>
                  </a:solidFill>
                  <a:effectLst/>
                  <a:uFillTx/>
                  <a:latin typeface="Arial"/>
                  <a:ea typeface="Arial"/>
                  <a:cs typeface="Arial"/>
                  <a:sym typeface="Arial"/>
                </a:rPr>
                <a:t>Minimize</a:t>
              </a:r>
              <a:r>
                <a:rPr kumimoji="0" lang="nl-NL" sz="1600" b="0" i="0" u="none" strike="noStrike" cap="none" spc="0" normalizeH="0" baseline="0" dirty="0">
                  <a:ln>
                    <a:noFill/>
                  </a:ln>
                  <a:solidFill>
                    <a:srgbClr val="000000"/>
                  </a:solidFill>
                  <a:effectLst/>
                  <a:uFillTx/>
                  <a:latin typeface="Arial"/>
                  <a:ea typeface="Arial"/>
                  <a:cs typeface="Arial"/>
                  <a:sym typeface="Arial"/>
                </a:rPr>
                <a:t> </a:t>
              </a:r>
              <a:r>
                <a:rPr kumimoji="0" lang="nl-NL" sz="1600" b="0" i="0" u="none" strike="noStrike" cap="none" spc="0" normalizeH="0" baseline="0" dirty="0" err="1">
                  <a:ln>
                    <a:noFill/>
                  </a:ln>
                  <a:solidFill>
                    <a:srgbClr val="000000"/>
                  </a:solidFill>
                  <a:effectLst/>
                  <a:uFillTx/>
                  <a:latin typeface="Arial"/>
                  <a:ea typeface="Arial"/>
                  <a:cs typeface="Arial"/>
                  <a:sym typeface="Arial"/>
                </a:rPr>
                <a:t>volatility</a:t>
              </a:r>
              <a:endParaRPr kumimoji="0" lang="nl-NL" sz="1600" b="0" i="0" u="none" strike="noStrike" cap="none" spc="0" normalizeH="0" baseline="0" dirty="0">
                <a:ln>
                  <a:noFill/>
                </a:ln>
                <a:solidFill>
                  <a:srgbClr val="000000"/>
                </a:solidFill>
                <a:effectLst/>
                <a:uFillTx/>
                <a:latin typeface="Arial"/>
                <a:ea typeface="Arial"/>
                <a:cs typeface="Arial"/>
                <a:sym typeface="Arial"/>
              </a:endParaRPr>
            </a:p>
            <a:p>
              <a:pPr marL="285750" marR="0" indent="-285750" defTabSz="914400" rtl="0" fontAlgn="auto" latinLnBrk="0" hangingPunct="0">
                <a:lnSpc>
                  <a:spcPct val="150000"/>
                </a:lnSpc>
                <a:spcBef>
                  <a:spcPts val="0"/>
                </a:spcBef>
                <a:spcAft>
                  <a:spcPts val="0"/>
                </a:spcAft>
                <a:buClrTx/>
                <a:buSzTx/>
                <a:buFont typeface="Wingdings" panose="05000000000000000000" pitchFamily="2" charset="2"/>
                <a:buChar char="§"/>
                <a:tabLst/>
              </a:pPr>
              <a:r>
                <a:rPr kumimoji="0" lang="nl-NL" sz="1600" b="0" i="0" u="none" strike="noStrike" cap="none" spc="0" normalizeH="0" baseline="0" dirty="0" err="1">
                  <a:ln>
                    <a:noFill/>
                  </a:ln>
                  <a:solidFill>
                    <a:srgbClr val="000000"/>
                  </a:solidFill>
                  <a:effectLst/>
                  <a:uFillTx/>
                  <a:latin typeface="Arial"/>
                  <a:ea typeface="Arial"/>
                  <a:cs typeface="Arial"/>
                  <a:sym typeface="Arial"/>
                </a:rPr>
                <a:t>Regulatory</a:t>
              </a:r>
              <a:r>
                <a:rPr kumimoji="0" lang="nl-NL" sz="1600" b="0" i="0" u="none" strike="noStrike" cap="none" spc="0" normalizeH="0" baseline="0" dirty="0">
                  <a:ln>
                    <a:noFill/>
                  </a:ln>
                  <a:solidFill>
                    <a:srgbClr val="000000"/>
                  </a:solidFill>
                  <a:effectLst/>
                  <a:uFillTx/>
                  <a:latin typeface="Arial"/>
                  <a:ea typeface="Arial"/>
                  <a:cs typeface="Arial"/>
                  <a:sym typeface="Arial"/>
                </a:rPr>
                <a:t> </a:t>
              </a:r>
              <a:r>
                <a:rPr kumimoji="0" lang="nl-NL" sz="1600" b="0" i="0" u="none" strike="noStrike" cap="none" spc="0" normalizeH="0" baseline="0" dirty="0" err="1">
                  <a:ln>
                    <a:noFill/>
                  </a:ln>
                  <a:solidFill>
                    <a:srgbClr val="000000"/>
                  </a:solidFill>
                  <a:effectLst/>
                  <a:uFillTx/>
                  <a:latin typeface="Arial"/>
                  <a:ea typeface="Arial"/>
                  <a:cs typeface="Arial"/>
                  <a:sym typeface="Arial"/>
                </a:rPr>
                <a:t>intervention</a:t>
              </a:r>
              <a:r>
                <a:rPr kumimoji="0" lang="nl-NL" sz="1600" b="0" i="0" u="none" strike="noStrike" cap="none" spc="0" normalizeH="0" baseline="0" dirty="0">
                  <a:ln>
                    <a:noFill/>
                  </a:ln>
                  <a:solidFill>
                    <a:srgbClr val="000000"/>
                  </a:solidFill>
                  <a:effectLst/>
                  <a:uFillTx/>
                  <a:latin typeface="Arial"/>
                  <a:ea typeface="Arial"/>
                  <a:cs typeface="Arial"/>
                  <a:sym typeface="Arial"/>
                </a:rPr>
                <a:t> [7]</a:t>
              </a:r>
            </a:p>
          </p:txBody>
        </p:sp>
        <p:sp>
          <p:nvSpPr>
            <p:cNvPr id="1054" name="Tekstvak 1053">
              <a:extLst>
                <a:ext uri="{FF2B5EF4-FFF2-40B4-BE49-F238E27FC236}">
                  <a16:creationId xmlns:a16="http://schemas.microsoft.com/office/drawing/2014/main" id="{4942A361-6392-A28A-E60D-085B548BE57F}"/>
                </a:ext>
              </a:extLst>
            </p:cNvPr>
            <p:cNvSpPr txBox="1"/>
            <p:nvPr/>
          </p:nvSpPr>
          <p:spPr>
            <a:xfrm>
              <a:off x="863772" y="5225412"/>
              <a:ext cx="3547934" cy="577079"/>
            </a:xfrm>
            <a:prstGeom prst="rect">
              <a:avLst/>
            </a:prstGeom>
            <a:gr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050" dirty="0">
                  <a:solidFill>
                    <a:schemeClr val="bg1">
                      <a:lumMod val="50000"/>
                    </a:schemeClr>
                  </a:solidFill>
                </a:rPr>
                <a:t>[7] Roland Berger, “Making the Hydrogen Market: Requirements for the Netherlands to become a hydrogen hub,” tech. rep., 2022.</a:t>
              </a:r>
              <a:endParaRPr lang="nl-NL" sz="1050" dirty="0">
                <a:solidFill>
                  <a:schemeClr val="bg1">
                    <a:lumMod val="50000"/>
                  </a:schemeClr>
                </a:solidFill>
              </a:endParaRPr>
            </a:p>
          </p:txBody>
        </p:sp>
      </p:grpSp>
      <p:sp>
        <p:nvSpPr>
          <p:cNvPr id="1062" name="Tekstvak 1061">
            <a:extLst>
              <a:ext uri="{FF2B5EF4-FFF2-40B4-BE49-F238E27FC236}">
                <a16:creationId xmlns:a16="http://schemas.microsoft.com/office/drawing/2014/main" id="{70862F97-F988-BA97-AA6E-526FE23E2AE4}"/>
              </a:ext>
            </a:extLst>
          </p:cNvPr>
          <p:cNvSpPr txBox="1"/>
          <p:nvPr/>
        </p:nvSpPr>
        <p:spPr>
          <a:xfrm>
            <a:off x="2987177" y="6192488"/>
            <a:ext cx="6217646"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nl-NL" sz="1200" dirty="0">
                <a:solidFill>
                  <a:schemeClr val="tx1"/>
                </a:solidFill>
              </a:rPr>
              <a:t>Context | </a:t>
            </a:r>
            <a:r>
              <a:rPr kumimoji="0" lang="nl-NL" sz="1200" b="0" i="0" u="none" strike="noStrike" cap="none" spc="0" normalizeH="0" baseline="0" dirty="0" err="1">
                <a:ln>
                  <a:noFill/>
                </a:ln>
                <a:solidFill>
                  <a:schemeClr val="tx1"/>
                </a:solidFill>
                <a:effectLst/>
                <a:uFillTx/>
                <a:latin typeface="Arial"/>
                <a:ea typeface="Arial"/>
                <a:cs typeface="Arial"/>
                <a:sym typeface="Arial"/>
              </a:rPr>
              <a:t>Problem</a:t>
            </a:r>
            <a:r>
              <a:rPr kumimoji="0" lang="nl-NL" sz="1200" b="0" i="0" u="none" strike="noStrike" cap="none" spc="0" normalizeH="0" baseline="0" dirty="0">
                <a:ln>
                  <a:noFill/>
                </a:ln>
                <a:solidFill>
                  <a:schemeClr val="tx1"/>
                </a:solidFill>
                <a:effectLst/>
                <a:uFillTx/>
                <a:latin typeface="Arial"/>
                <a:ea typeface="Arial"/>
                <a:cs typeface="Arial"/>
                <a:sym typeface="Arial"/>
              </a:rPr>
              <a:t> statement </a:t>
            </a:r>
            <a:r>
              <a:rPr kumimoji="0" lang="nl-NL" sz="1200" b="0" i="0" u="none" strike="noStrike" cap="none" spc="0" normalizeH="0" baseline="0" dirty="0">
                <a:ln>
                  <a:noFill/>
                </a:ln>
                <a:solidFill>
                  <a:srgbClr val="000000"/>
                </a:solidFill>
                <a:effectLst/>
                <a:uFillTx/>
                <a:latin typeface="Arial"/>
                <a:ea typeface="Arial"/>
                <a:cs typeface="Arial"/>
                <a:sym typeface="Arial"/>
              </a:rPr>
              <a:t>| </a:t>
            </a:r>
            <a:r>
              <a:rPr kumimoji="0" lang="nl-NL" sz="1200" b="0" i="0" u="none" strike="noStrike" cap="none" spc="0" normalizeH="0" baseline="0" dirty="0">
                <a:ln>
                  <a:noFill/>
                </a:ln>
                <a:solidFill>
                  <a:schemeClr val="accent1"/>
                </a:solidFill>
                <a:effectLst/>
                <a:uFillTx/>
                <a:latin typeface="Arial"/>
                <a:ea typeface="Arial"/>
                <a:cs typeface="Arial"/>
                <a:sym typeface="Arial"/>
              </a:rPr>
              <a:t>ECT</a:t>
            </a:r>
            <a:r>
              <a:rPr kumimoji="0" lang="nl-NL" sz="1200" b="0" i="0" u="none" strike="noStrike" cap="none" spc="0" normalizeH="0" dirty="0">
                <a:ln>
                  <a:noFill/>
                </a:ln>
                <a:solidFill>
                  <a:srgbClr val="000000"/>
                </a:solidFill>
                <a:effectLst/>
                <a:uFillTx/>
                <a:latin typeface="Arial"/>
                <a:ea typeface="Arial"/>
                <a:cs typeface="Arial"/>
                <a:sym typeface="Arial"/>
              </a:rPr>
              <a:t> |</a:t>
            </a:r>
            <a:r>
              <a:rPr kumimoji="0" lang="nl-NL" sz="1200" b="0" i="0" u="none" strike="noStrike" cap="none" spc="0" normalizeH="0" baseline="0" dirty="0">
                <a:ln>
                  <a:noFill/>
                </a:ln>
                <a:solidFill>
                  <a:srgbClr val="000000"/>
                </a:solidFill>
                <a:effectLst/>
                <a:uFillTx/>
                <a:latin typeface="Arial"/>
                <a:ea typeface="Arial"/>
                <a:cs typeface="Arial"/>
                <a:sym typeface="Arial"/>
              </a:rPr>
              <a:t> </a:t>
            </a:r>
            <a:r>
              <a:rPr kumimoji="0" lang="nl-NL" sz="1200" b="0" i="0" u="none" strike="noStrike" cap="none" spc="0" normalizeH="0" baseline="0" dirty="0" err="1">
                <a:ln>
                  <a:noFill/>
                </a:ln>
                <a:solidFill>
                  <a:schemeClr val="tx1"/>
                </a:solidFill>
                <a:effectLst/>
                <a:uFillTx/>
                <a:latin typeface="Arial"/>
                <a:ea typeface="Arial"/>
                <a:cs typeface="Arial"/>
                <a:sym typeface="Arial"/>
              </a:rPr>
              <a:t>Modeling</a:t>
            </a:r>
            <a:r>
              <a:rPr kumimoji="0" lang="nl-NL" sz="1200" b="0" i="0" u="none" strike="noStrike" cap="none" spc="0" normalizeH="0" baseline="0" dirty="0">
                <a:ln>
                  <a:noFill/>
                </a:ln>
                <a:solidFill>
                  <a:srgbClr val="000000"/>
                </a:solidFill>
                <a:effectLst/>
                <a:uFillTx/>
                <a:latin typeface="Arial"/>
                <a:ea typeface="Arial"/>
                <a:cs typeface="Arial"/>
                <a:sym typeface="Arial"/>
              </a:rPr>
              <a:t> &amp; Design | Analysis | Control | </a:t>
            </a:r>
            <a:r>
              <a:rPr kumimoji="0" lang="nl-NL" sz="1200" b="0" i="0" u="none" strike="noStrike" cap="none" spc="0" normalizeH="0" baseline="0" dirty="0" err="1">
                <a:ln>
                  <a:noFill/>
                </a:ln>
                <a:solidFill>
                  <a:srgbClr val="000000"/>
                </a:solidFill>
                <a:effectLst/>
                <a:uFillTx/>
                <a:latin typeface="Arial"/>
                <a:ea typeface="Arial"/>
                <a:cs typeface="Arial"/>
                <a:sym typeface="Arial"/>
              </a:rPr>
              <a:t>Conclusions</a:t>
            </a:r>
            <a:r>
              <a:rPr kumimoji="0" lang="nl-NL" sz="1200" b="0" i="0" u="none" strike="noStrike" cap="none" spc="0" normalizeH="0" baseline="0" dirty="0">
                <a:ln>
                  <a:noFill/>
                </a:ln>
                <a:solidFill>
                  <a:srgbClr val="000000"/>
                </a:solidFill>
                <a:effectLst/>
                <a:uFillTx/>
                <a:latin typeface="Arial"/>
                <a:ea typeface="Arial"/>
                <a:cs typeface="Arial"/>
                <a:sym typeface="Arial"/>
              </a:rPr>
              <a:t> </a:t>
            </a:r>
          </a:p>
        </p:txBody>
      </p:sp>
    </p:spTree>
    <p:extLst>
      <p:ext uri="{BB962C8B-B14F-4D97-AF65-F5344CB8AC3E}">
        <p14:creationId xmlns:p14="http://schemas.microsoft.com/office/powerpoint/2010/main" val="58089763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6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6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059"/>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05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294DC1-FC6E-A301-C2A6-E982B0DB4245}"/>
              </a:ext>
            </a:extLst>
          </p:cNvPr>
          <p:cNvSpPr>
            <a:spLocks noGrp="1"/>
          </p:cNvSpPr>
          <p:nvPr>
            <p:ph type="title"/>
          </p:nvPr>
        </p:nvSpPr>
        <p:spPr/>
        <p:txBody>
          <a:bodyPr/>
          <a:lstStyle/>
          <a:p>
            <a:r>
              <a:rPr lang="nl-NL" dirty="0"/>
              <a:t>The Backbone as a Blueprint </a:t>
            </a:r>
            <a:r>
              <a:rPr lang="nl-NL" dirty="0" err="1"/>
              <a:t>for</a:t>
            </a:r>
            <a:r>
              <a:rPr lang="nl-NL" dirty="0"/>
              <a:t> </a:t>
            </a:r>
            <a:r>
              <a:rPr lang="nl-NL" dirty="0" err="1"/>
              <a:t>Electrical</a:t>
            </a:r>
            <a:r>
              <a:rPr lang="nl-NL" dirty="0"/>
              <a:t> Networks</a:t>
            </a:r>
          </a:p>
        </p:txBody>
      </p:sp>
      <p:sp>
        <p:nvSpPr>
          <p:cNvPr id="3" name="Tijdelijke aanduiding voor dianummer 2">
            <a:extLst>
              <a:ext uri="{FF2B5EF4-FFF2-40B4-BE49-F238E27FC236}">
                <a16:creationId xmlns:a16="http://schemas.microsoft.com/office/drawing/2014/main" id="{8C9D873C-CE6E-77F4-3F0C-E940BED02C9A}"/>
              </a:ext>
            </a:extLst>
          </p:cNvPr>
          <p:cNvSpPr>
            <a:spLocks noGrp="1"/>
          </p:cNvSpPr>
          <p:nvPr>
            <p:ph type="sldNum" sz="quarter" idx="2"/>
          </p:nvPr>
        </p:nvSpPr>
        <p:spPr/>
        <p:txBody>
          <a:bodyPr/>
          <a:lstStyle/>
          <a:p>
            <a:fld id="{86CB4B4D-7CA3-9044-876B-883B54F8677D}" type="slidenum">
              <a:rPr lang="nl-NL" smtClean="0"/>
              <a:t>5</a:t>
            </a:fld>
            <a:endParaRPr lang="nl-NL"/>
          </a:p>
        </p:txBody>
      </p:sp>
      <p:pic>
        <p:nvPicPr>
          <p:cNvPr id="14" name="Afbeelding 13" descr="Afbeelding met kaart&#10;&#10;Automatisch gegenereerde beschrijving">
            <a:extLst>
              <a:ext uri="{FF2B5EF4-FFF2-40B4-BE49-F238E27FC236}">
                <a16:creationId xmlns:a16="http://schemas.microsoft.com/office/drawing/2014/main" id="{7EECD64A-B97F-EBE6-80D0-F0DB6F3A2BAD}"/>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l="2629" t="2631" r="2629" b="3797"/>
          <a:stretch/>
        </p:blipFill>
        <p:spPr>
          <a:xfrm>
            <a:off x="2280508" y="1457531"/>
            <a:ext cx="5479486" cy="4500657"/>
          </a:xfrm>
          <a:prstGeom prst="roundRect">
            <a:avLst>
              <a:gd name="adj" fmla="val 4378"/>
            </a:avLst>
          </a:prstGeom>
          <a:solidFill>
            <a:schemeClr val="accent2"/>
          </a:solidFill>
        </p:spPr>
      </p:pic>
      <p:sp>
        <p:nvSpPr>
          <p:cNvPr id="15" name="Rectangle: Rounded Corners 1">
            <a:extLst>
              <a:ext uri="{FF2B5EF4-FFF2-40B4-BE49-F238E27FC236}">
                <a16:creationId xmlns:a16="http://schemas.microsoft.com/office/drawing/2014/main" id="{2B6DCF82-EB3C-768B-7D4C-330591C21E77}"/>
              </a:ext>
            </a:extLst>
          </p:cNvPr>
          <p:cNvSpPr/>
          <p:nvPr/>
        </p:nvSpPr>
        <p:spPr>
          <a:xfrm>
            <a:off x="2280508" y="1458189"/>
            <a:ext cx="5479486" cy="4500000"/>
          </a:xfrm>
          <a:prstGeom prst="roundRect">
            <a:avLst>
              <a:gd name="adj" fmla="val 4133"/>
            </a:avLst>
          </a:prstGeom>
          <a:noFill/>
          <a:ln w="38100" cap="flat">
            <a:solidFill>
              <a:srgbClr val="E4F2F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Arial"/>
              <a:ea typeface="Arial"/>
              <a:cs typeface="Arial"/>
              <a:sym typeface="Arial"/>
            </a:endParaRPr>
          </a:p>
        </p:txBody>
      </p:sp>
      <p:grpSp>
        <p:nvGrpSpPr>
          <p:cNvPr id="16" name="Groep 15">
            <a:extLst>
              <a:ext uri="{FF2B5EF4-FFF2-40B4-BE49-F238E27FC236}">
                <a16:creationId xmlns:a16="http://schemas.microsoft.com/office/drawing/2014/main" id="{712C2FBB-4820-8EAF-1B48-C04F55C7E12B}"/>
              </a:ext>
            </a:extLst>
          </p:cNvPr>
          <p:cNvGrpSpPr/>
          <p:nvPr/>
        </p:nvGrpSpPr>
        <p:grpSpPr>
          <a:xfrm>
            <a:off x="4274008" y="3433593"/>
            <a:ext cx="230891" cy="227698"/>
            <a:chOff x="697427" y="1529853"/>
            <a:chExt cx="1080000" cy="1080000"/>
          </a:xfrm>
        </p:grpSpPr>
        <p:sp>
          <p:nvSpPr>
            <p:cNvPr id="124" name="Ovaal 123">
              <a:extLst>
                <a:ext uri="{FF2B5EF4-FFF2-40B4-BE49-F238E27FC236}">
                  <a16:creationId xmlns:a16="http://schemas.microsoft.com/office/drawing/2014/main" id="{1F656C86-5267-A899-1004-3E88ADC91DE5}"/>
                </a:ext>
              </a:extLst>
            </p:cNvPr>
            <p:cNvSpPr/>
            <p:nvPr/>
          </p:nvSpPr>
          <p:spPr>
            <a:xfrm>
              <a:off x="697427" y="1529853"/>
              <a:ext cx="1080000" cy="1080000"/>
            </a:xfrm>
            <a:prstGeom prst="ellipse">
              <a:avLst/>
            </a:prstGeom>
            <a:solidFill>
              <a:schemeClr val="bg2">
                <a:lumMod val="40000"/>
                <a:lumOff val="60000"/>
              </a:schemeClr>
            </a:solidFill>
            <a:ln w="12700" cap="flat">
              <a:solidFill>
                <a:srgbClr val="259FC5"/>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125" name="Graphic 124" descr="Fabriek met effen opvulling">
              <a:extLst>
                <a:ext uri="{FF2B5EF4-FFF2-40B4-BE49-F238E27FC236}">
                  <a16:creationId xmlns:a16="http://schemas.microsoft.com/office/drawing/2014/main" id="{FB417427-D9BE-D49A-B088-DB64AB5ACBE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9937" y="1562363"/>
              <a:ext cx="1014981" cy="1014981"/>
            </a:xfrm>
            <a:prstGeom prst="rect">
              <a:avLst/>
            </a:prstGeom>
          </p:spPr>
        </p:pic>
        <p:sp>
          <p:nvSpPr>
            <p:cNvPr id="126" name="Rechthoek 125">
              <a:extLst>
                <a:ext uri="{FF2B5EF4-FFF2-40B4-BE49-F238E27FC236}">
                  <a16:creationId xmlns:a16="http://schemas.microsoft.com/office/drawing/2014/main" id="{C448842D-4022-17EC-5803-4C59184E4E98}"/>
                </a:ext>
              </a:extLst>
            </p:cNvPr>
            <p:cNvSpPr/>
            <p:nvPr/>
          </p:nvSpPr>
          <p:spPr>
            <a:xfrm>
              <a:off x="949149" y="2191046"/>
              <a:ext cx="576546" cy="165249"/>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grpSp>
        <p:nvGrpSpPr>
          <p:cNvPr id="17" name="Groep 16">
            <a:extLst>
              <a:ext uri="{FF2B5EF4-FFF2-40B4-BE49-F238E27FC236}">
                <a16:creationId xmlns:a16="http://schemas.microsoft.com/office/drawing/2014/main" id="{83A5B387-1CA0-6515-1540-EECC18EE04EA}"/>
              </a:ext>
            </a:extLst>
          </p:cNvPr>
          <p:cNvGrpSpPr/>
          <p:nvPr/>
        </p:nvGrpSpPr>
        <p:grpSpPr>
          <a:xfrm>
            <a:off x="6416632" y="2069152"/>
            <a:ext cx="230891" cy="227698"/>
            <a:chOff x="697427" y="1529853"/>
            <a:chExt cx="1080000" cy="1080000"/>
          </a:xfrm>
        </p:grpSpPr>
        <p:sp>
          <p:nvSpPr>
            <p:cNvPr id="121" name="Ovaal 120">
              <a:extLst>
                <a:ext uri="{FF2B5EF4-FFF2-40B4-BE49-F238E27FC236}">
                  <a16:creationId xmlns:a16="http://schemas.microsoft.com/office/drawing/2014/main" id="{D9F913C9-C8DA-31AB-5316-1C6DEB493999}"/>
                </a:ext>
              </a:extLst>
            </p:cNvPr>
            <p:cNvSpPr/>
            <p:nvPr/>
          </p:nvSpPr>
          <p:spPr>
            <a:xfrm>
              <a:off x="697427" y="1529853"/>
              <a:ext cx="1080000" cy="1080000"/>
            </a:xfrm>
            <a:prstGeom prst="ellipse">
              <a:avLst/>
            </a:prstGeom>
            <a:solidFill>
              <a:schemeClr val="bg2">
                <a:lumMod val="40000"/>
                <a:lumOff val="60000"/>
              </a:schemeClr>
            </a:solidFill>
            <a:ln w="12700" cap="flat">
              <a:solidFill>
                <a:srgbClr val="259FC5"/>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122" name="Graphic 121" descr="Fabriek met effen opvulling">
              <a:extLst>
                <a:ext uri="{FF2B5EF4-FFF2-40B4-BE49-F238E27FC236}">
                  <a16:creationId xmlns:a16="http://schemas.microsoft.com/office/drawing/2014/main" id="{206BCD59-D1CD-DC8A-9EFA-CAAC8EE6A4B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9937" y="1562363"/>
              <a:ext cx="1014981" cy="1014981"/>
            </a:xfrm>
            <a:prstGeom prst="rect">
              <a:avLst/>
            </a:prstGeom>
          </p:spPr>
        </p:pic>
        <p:sp>
          <p:nvSpPr>
            <p:cNvPr id="123" name="Rechthoek 122">
              <a:extLst>
                <a:ext uri="{FF2B5EF4-FFF2-40B4-BE49-F238E27FC236}">
                  <a16:creationId xmlns:a16="http://schemas.microsoft.com/office/drawing/2014/main" id="{F48377C8-FEE5-FF2B-127A-E5B2F13D7CF3}"/>
                </a:ext>
              </a:extLst>
            </p:cNvPr>
            <p:cNvSpPr/>
            <p:nvPr/>
          </p:nvSpPr>
          <p:spPr>
            <a:xfrm>
              <a:off x="938011" y="2179751"/>
              <a:ext cx="576548" cy="165250"/>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grpSp>
        <p:nvGrpSpPr>
          <p:cNvPr id="18" name="Groep 17">
            <a:extLst>
              <a:ext uri="{FF2B5EF4-FFF2-40B4-BE49-F238E27FC236}">
                <a16:creationId xmlns:a16="http://schemas.microsoft.com/office/drawing/2014/main" id="{93A44DC5-8386-4558-24C8-F3E4A5980B36}"/>
              </a:ext>
            </a:extLst>
          </p:cNvPr>
          <p:cNvGrpSpPr/>
          <p:nvPr/>
        </p:nvGrpSpPr>
        <p:grpSpPr>
          <a:xfrm>
            <a:off x="4027507" y="3882760"/>
            <a:ext cx="230891" cy="227698"/>
            <a:chOff x="697427" y="1507267"/>
            <a:chExt cx="1080000" cy="1080000"/>
          </a:xfrm>
        </p:grpSpPr>
        <p:sp>
          <p:nvSpPr>
            <p:cNvPr id="118" name="Ovaal 117">
              <a:extLst>
                <a:ext uri="{FF2B5EF4-FFF2-40B4-BE49-F238E27FC236}">
                  <a16:creationId xmlns:a16="http://schemas.microsoft.com/office/drawing/2014/main" id="{B5FF00E2-FA6A-DC10-2C02-F30F1817CD30}"/>
                </a:ext>
              </a:extLst>
            </p:cNvPr>
            <p:cNvSpPr/>
            <p:nvPr/>
          </p:nvSpPr>
          <p:spPr>
            <a:xfrm>
              <a:off x="697427" y="1507267"/>
              <a:ext cx="1080000" cy="1080000"/>
            </a:xfrm>
            <a:prstGeom prst="ellipse">
              <a:avLst/>
            </a:prstGeom>
            <a:solidFill>
              <a:schemeClr val="bg2">
                <a:lumMod val="40000"/>
                <a:lumOff val="60000"/>
              </a:schemeClr>
            </a:solidFill>
            <a:ln w="12700" cap="flat">
              <a:solidFill>
                <a:srgbClr val="259FC5"/>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119" name="Graphic 118" descr="Fabriek met effen opvulling">
              <a:extLst>
                <a:ext uri="{FF2B5EF4-FFF2-40B4-BE49-F238E27FC236}">
                  <a16:creationId xmlns:a16="http://schemas.microsoft.com/office/drawing/2014/main" id="{A2A7E7DB-D229-779F-CF36-B410B1248B8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9936" y="1539776"/>
              <a:ext cx="1014982" cy="1014981"/>
            </a:xfrm>
            <a:prstGeom prst="rect">
              <a:avLst/>
            </a:prstGeom>
          </p:spPr>
        </p:pic>
        <p:sp>
          <p:nvSpPr>
            <p:cNvPr id="120" name="Rechthoek 119">
              <a:extLst>
                <a:ext uri="{FF2B5EF4-FFF2-40B4-BE49-F238E27FC236}">
                  <a16:creationId xmlns:a16="http://schemas.microsoft.com/office/drawing/2014/main" id="{94EC649E-7664-4AEA-4780-2B2493CF7B9E}"/>
                </a:ext>
              </a:extLst>
            </p:cNvPr>
            <p:cNvSpPr/>
            <p:nvPr/>
          </p:nvSpPr>
          <p:spPr>
            <a:xfrm>
              <a:off x="934297" y="2168459"/>
              <a:ext cx="576548" cy="165250"/>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grpSp>
        <p:nvGrpSpPr>
          <p:cNvPr id="19" name="Groep 18">
            <a:extLst>
              <a:ext uri="{FF2B5EF4-FFF2-40B4-BE49-F238E27FC236}">
                <a16:creationId xmlns:a16="http://schemas.microsoft.com/office/drawing/2014/main" id="{008FDB08-2292-9795-2DD7-E2F910A45B74}"/>
              </a:ext>
            </a:extLst>
          </p:cNvPr>
          <p:cNvGrpSpPr/>
          <p:nvPr/>
        </p:nvGrpSpPr>
        <p:grpSpPr>
          <a:xfrm>
            <a:off x="3780514" y="4989385"/>
            <a:ext cx="230891" cy="227698"/>
            <a:chOff x="697427" y="1529853"/>
            <a:chExt cx="1080000" cy="1080000"/>
          </a:xfrm>
        </p:grpSpPr>
        <p:sp>
          <p:nvSpPr>
            <p:cNvPr id="115" name="Ovaal 114">
              <a:extLst>
                <a:ext uri="{FF2B5EF4-FFF2-40B4-BE49-F238E27FC236}">
                  <a16:creationId xmlns:a16="http://schemas.microsoft.com/office/drawing/2014/main" id="{B14DE38B-01C5-86DD-2591-E2913DA4F39E}"/>
                </a:ext>
              </a:extLst>
            </p:cNvPr>
            <p:cNvSpPr/>
            <p:nvPr/>
          </p:nvSpPr>
          <p:spPr>
            <a:xfrm>
              <a:off x="697427" y="1529853"/>
              <a:ext cx="1080000" cy="1080000"/>
            </a:xfrm>
            <a:prstGeom prst="ellipse">
              <a:avLst/>
            </a:prstGeom>
            <a:solidFill>
              <a:schemeClr val="bg2">
                <a:lumMod val="40000"/>
                <a:lumOff val="60000"/>
              </a:schemeClr>
            </a:solidFill>
            <a:ln w="12700" cap="flat">
              <a:solidFill>
                <a:srgbClr val="259FC5"/>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116" name="Graphic 115" descr="Fabriek met effen opvulling">
              <a:extLst>
                <a:ext uri="{FF2B5EF4-FFF2-40B4-BE49-F238E27FC236}">
                  <a16:creationId xmlns:a16="http://schemas.microsoft.com/office/drawing/2014/main" id="{E74F9E22-9D68-8480-DE5C-9973B2CBD9F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9937" y="1562363"/>
              <a:ext cx="1014981" cy="1014981"/>
            </a:xfrm>
            <a:prstGeom prst="rect">
              <a:avLst/>
            </a:prstGeom>
          </p:spPr>
        </p:pic>
        <p:sp>
          <p:nvSpPr>
            <p:cNvPr id="117" name="Rechthoek 116">
              <a:extLst>
                <a:ext uri="{FF2B5EF4-FFF2-40B4-BE49-F238E27FC236}">
                  <a16:creationId xmlns:a16="http://schemas.microsoft.com/office/drawing/2014/main" id="{0BBA2B0F-CC20-2360-E9E1-20492934B496}"/>
                </a:ext>
              </a:extLst>
            </p:cNvPr>
            <p:cNvSpPr/>
            <p:nvPr/>
          </p:nvSpPr>
          <p:spPr>
            <a:xfrm>
              <a:off x="949149" y="2191046"/>
              <a:ext cx="576546" cy="165249"/>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grpSp>
        <p:nvGrpSpPr>
          <p:cNvPr id="20" name="Groep 19">
            <a:extLst>
              <a:ext uri="{FF2B5EF4-FFF2-40B4-BE49-F238E27FC236}">
                <a16:creationId xmlns:a16="http://schemas.microsoft.com/office/drawing/2014/main" id="{422E7A15-124D-40B8-1229-8BE0E7F32DD8}"/>
              </a:ext>
            </a:extLst>
          </p:cNvPr>
          <p:cNvGrpSpPr/>
          <p:nvPr/>
        </p:nvGrpSpPr>
        <p:grpSpPr>
          <a:xfrm>
            <a:off x="5457302" y="5533136"/>
            <a:ext cx="230891" cy="227698"/>
            <a:chOff x="697427" y="1529853"/>
            <a:chExt cx="1080000" cy="1080000"/>
          </a:xfrm>
        </p:grpSpPr>
        <p:sp>
          <p:nvSpPr>
            <p:cNvPr id="112" name="Ovaal 111">
              <a:extLst>
                <a:ext uri="{FF2B5EF4-FFF2-40B4-BE49-F238E27FC236}">
                  <a16:creationId xmlns:a16="http://schemas.microsoft.com/office/drawing/2014/main" id="{73A78B35-97D1-2EC6-64A1-C9F0442E9316}"/>
                </a:ext>
              </a:extLst>
            </p:cNvPr>
            <p:cNvSpPr/>
            <p:nvPr/>
          </p:nvSpPr>
          <p:spPr>
            <a:xfrm>
              <a:off x="697427" y="1529853"/>
              <a:ext cx="1080000" cy="1080000"/>
            </a:xfrm>
            <a:prstGeom prst="ellipse">
              <a:avLst/>
            </a:prstGeom>
            <a:solidFill>
              <a:schemeClr val="bg2">
                <a:lumMod val="40000"/>
                <a:lumOff val="60000"/>
              </a:schemeClr>
            </a:solidFill>
            <a:ln w="12700" cap="flat">
              <a:solidFill>
                <a:srgbClr val="259FC5"/>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113" name="Graphic 112" descr="Fabriek met effen opvulling">
              <a:extLst>
                <a:ext uri="{FF2B5EF4-FFF2-40B4-BE49-F238E27FC236}">
                  <a16:creationId xmlns:a16="http://schemas.microsoft.com/office/drawing/2014/main" id="{3895F9F3-8406-9659-EBEC-37539A94F0D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9937" y="1562363"/>
              <a:ext cx="1014981" cy="1014981"/>
            </a:xfrm>
            <a:prstGeom prst="rect">
              <a:avLst/>
            </a:prstGeom>
          </p:spPr>
        </p:pic>
        <p:sp>
          <p:nvSpPr>
            <p:cNvPr id="114" name="Rechthoek 113">
              <a:extLst>
                <a:ext uri="{FF2B5EF4-FFF2-40B4-BE49-F238E27FC236}">
                  <a16:creationId xmlns:a16="http://schemas.microsoft.com/office/drawing/2014/main" id="{5CDCF58C-012D-226A-B588-A163970C91C3}"/>
                </a:ext>
              </a:extLst>
            </p:cNvPr>
            <p:cNvSpPr/>
            <p:nvPr/>
          </p:nvSpPr>
          <p:spPr>
            <a:xfrm>
              <a:off x="949149" y="2191046"/>
              <a:ext cx="576546" cy="165249"/>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pic>
        <p:nvPicPr>
          <p:cNvPr id="21" name="Afbeelding 20" descr="Afbeelding met kaart&#10;&#10;Automatisch gegenereerde beschrijving">
            <a:extLst>
              <a:ext uri="{FF2B5EF4-FFF2-40B4-BE49-F238E27FC236}">
                <a16:creationId xmlns:a16="http://schemas.microsoft.com/office/drawing/2014/main" id="{D768062F-9B2E-20F1-6E82-B4916A840D16}"/>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l="22329" t="58166" r="71774" b="39126"/>
          <a:stretch/>
        </p:blipFill>
        <p:spPr>
          <a:xfrm>
            <a:off x="3875461" y="3391994"/>
            <a:ext cx="341053" cy="129868"/>
          </a:xfrm>
          <a:prstGeom prst="roundRect">
            <a:avLst>
              <a:gd name="adj" fmla="val 4378"/>
            </a:avLst>
          </a:prstGeom>
          <a:solidFill>
            <a:schemeClr val="accent2"/>
          </a:solidFill>
        </p:spPr>
      </p:pic>
      <p:sp>
        <p:nvSpPr>
          <p:cNvPr id="22" name="Rechthoek 21">
            <a:extLst>
              <a:ext uri="{FF2B5EF4-FFF2-40B4-BE49-F238E27FC236}">
                <a16:creationId xmlns:a16="http://schemas.microsoft.com/office/drawing/2014/main" id="{16A1D3EB-6A1A-CAF8-C142-EE7C6C519CAF}"/>
              </a:ext>
            </a:extLst>
          </p:cNvPr>
          <p:cNvSpPr/>
          <p:nvPr/>
        </p:nvSpPr>
        <p:spPr>
          <a:xfrm>
            <a:off x="2323463" y="1542704"/>
            <a:ext cx="2174486" cy="1260067"/>
          </a:xfrm>
          <a:prstGeom prst="rect">
            <a:avLst/>
          </a:prstGeom>
          <a:solidFill>
            <a:srgbClr val="E1E9EE"/>
          </a:solidFill>
          <a:ln w="12700" cap="flat">
            <a:solidFill>
              <a:srgbClr val="E1E9EE"/>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nvGrpSpPr>
          <p:cNvPr id="23" name="Groep 22">
            <a:extLst>
              <a:ext uri="{FF2B5EF4-FFF2-40B4-BE49-F238E27FC236}">
                <a16:creationId xmlns:a16="http://schemas.microsoft.com/office/drawing/2014/main" id="{1F03C46B-5AF3-856E-D39D-10F7E55DE4A9}"/>
              </a:ext>
            </a:extLst>
          </p:cNvPr>
          <p:cNvGrpSpPr/>
          <p:nvPr/>
        </p:nvGrpSpPr>
        <p:grpSpPr>
          <a:xfrm>
            <a:off x="3698386" y="4216473"/>
            <a:ext cx="306000" cy="305999"/>
            <a:chOff x="969253" y="3420284"/>
            <a:chExt cx="394175" cy="399700"/>
          </a:xfrm>
          <a:solidFill>
            <a:srgbClr val="C2E49C"/>
          </a:solidFill>
        </p:grpSpPr>
        <p:sp>
          <p:nvSpPr>
            <p:cNvPr id="110" name="Ovaal 109">
              <a:extLst>
                <a:ext uri="{FF2B5EF4-FFF2-40B4-BE49-F238E27FC236}">
                  <a16:creationId xmlns:a16="http://schemas.microsoft.com/office/drawing/2014/main" id="{0D457B1D-C42A-536A-C105-A2BAD056EC9F}"/>
                </a:ext>
              </a:extLst>
            </p:cNvPr>
            <p:cNvSpPr/>
            <p:nvPr/>
          </p:nvSpPr>
          <p:spPr>
            <a:xfrm>
              <a:off x="969253" y="3420284"/>
              <a:ext cx="394175" cy="399700"/>
            </a:xfrm>
            <a:prstGeom prst="ellipse">
              <a:avLst/>
            </a:prstGeom>
            <a:grpFill/>
            <a:ln w="12700">
              <a:solidFill>
                <a:schemeClr val="tx1">
                  <a:lumMod val="85000"/>
                  <a:lumOff val="15000"/>
                </a:schemeClr>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111" name="Afbeelding 110" descr="Afbeelding met tekst, elektronica, keyboard&#10;&#10;Automatisch gegenereerde beschrijving">
              <a:extLst>
                <a:ext uri="{FF2B5EF4-FFF2-40B4-BE49-F238E27FC236}">
                  <a16:creationId xmlns:a16="http://schemas.microsoft.com/office/drawing/2014/main" id="{CB90A8DD-F734-86A1-4A4A-D0B57E804000}"/>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7441" t="9993" r="75180" b="73202"/>
            <a:stretch/>
          </p:blipFill>
          <p:spPr>
            <a:xfrm>
              <a:off x="1013164" y="3486117"/>
              <a:ext cx="307803" cy="259986"/>
            </a:xfrm>
            <a:prstGeom prst="roundRect">
              <a:avLst>
                <a:gd name="adj" fmla="val 18620"/>
              </a:avLst>
            </a:prstGeom>
            <a:grpFill/>
          </p:spPr>
        </p:pic>
      </p:grpSp>
      <p:pic>
        <p:nvPicPr>
          <p:cNvPr id="24" name="Picture 2">
            <a:extLst>
              <a:ext uri="{FF2B5EF4-FFF2-40B4-BE49-F238E27FC236}">
                <a16:creationId xmlns:a16="http://schemas.microsoft.com/office/drawing/2014/main" id="{7836DACE-377F-E05A-54DD-29B263D992C4}"/>
              </a:ext>
            </a:extLst>
          </p:cNvPr>
          <p:cNvPicPr>
            <a:picLocks noChangeAspect="1" noChangeArrowheads="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06358" y="4467308"/>
            <a:ext cx="310290" cy="306000"/>
          </a:xfrm>
          <a:prstGeom prst="ellipse">
            <a:avLst/>
          </a:prstGeom>
          <a:noFill/>
          <a:ln w="12700">
            <a:solidFill>
              <a:schemeClr val="tx1">
                <a:lumMod val="85000"/>
                <a:lumOff val="15000"/>
              </a:schemeClr>
            </a:solidFill>
          </a:ln>
          <a:extLst>
            <a:ext uri="{909E8E84-426E-40DD-AFC4-6F175D3DCCD1}">
              <a14:hiddenFill xmlns:a14="http://schemas.microsoft.com/office/drawing/2010/main">
                <a:solidFill>
                  <a:srgbClr val="FFFFFF"/>
                </a:solidFill>
              </a14:hiddenFill>
            </a:ext>
          </a:extLst>
        </p:spPr>
      </p:pic>
      <p:grpSp>
        <p:nvGrpSpPr>
          <p:cNvPr id="25" name="Groep 24">
            <a:extLst>
              <a:ext uri="{FF2B5EF4-FFF2-40B4-BE49-F238E27FC236}">
                <a16:creationId xmlns:a16="http://schemas.microsoft.com/office/drawing/2014/main" id="{C9F116AE-FEE8-F723-46EA-47C50C86B000}"/>
              </a:ext>
            </a:extLst>
          </p:cNvPr>
          <p:cNvGrpSpPr/>
          <p:nvPr/>
        </p:nvGrpSpPr>
        <p:grpSpPr>
          <a:xfrm>
            <a:off x="4182314" y="4170973"/>
            <a:ext cx="231960" cy="228753"/>
            <a:chOff x="8587718" y="5290570"/>
            <a:chExt cx="468000" cy="468000"/>
          </a:xfrm>
        </p:grpSpPr>
        <p:sp>
          <p:nvSpPr>
            <p:cNvPr id="108" name="Ovaal 107">
              <a:extLst>
                <a:ext uri="{FF2B5EF4-FFF2-40B4-BE49-F238E27FC236}">
                  <a16:creationId xmlns:a16="http://schemas.microsoft.com/office/drawing/2014/main" id="{33EC665F-5BAC-5B10-F4C5-D8C0039FEBEF}"/>
                </a:ext>
              </a:extLst>
            </p:cNvPr>
            <p:cNvSpPr/>
            <p:nvPr/>
          </p:nvSpPr>
          <p:spPr>
            <a:xfrm>
              <a:off x="8587718" y="5290570"/>
              <a:ext cx="468000" cy="468000"/>
            </a:xfrm>
            <a:prstGeom prst="ellipse">
              <a:avLst/>
            </a:prstGeom>
            <a:solidFill>
              <a:srgbClr val="D3EDFC"/>
            </a:solid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109" name="Picture 2">
              <a:extLst>
                <a:ext uri="{FF2B5EF4-FFF2-40B4-BE49-F238E27FC236}">
                  <a16:creationId xmlns:a16="http://schemas.microsoft.com/office/drawing/2014/main" id="{CA748556-95B7-B0D8-511E-BCBC38EE2760}"/>
                </a:ext>
              </a:extLst>
            </p:cNvPr>
            <p:cNvPicPr>
              <a:picLocks noChangeAspect="1" noChangeArrowheads="1"/>
            </p:cNvPicPr>
            <p:nvPr/>
          </p:nvPicPr>
          <p:blipFill>
            <a:blip r:embed="rId9" cstate="print">
              <a:duotone>
                <a:prstClr val="black"/>
                <a:schemeClr val="tx2">
                  <a:tint val="45000"/>
                  <a:satMod val="400000"/>
                </a:schemeClr>
              </a:duotone>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628098" y="5422860"/>
              <a:ext cx="387232" cy="2323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ep 25">
            <a:extLst>
              <a:ext uri="{FF2B5EF4-FFF2-40B4-BE49-F238E27FC236}">
                <a16:creationId xmlns:a16="http://schemas.microsoft.com/office/drawing/2014/main" id="{F5A5CA6F-E625-DD14-197D-4E14EB9FB1D3}"/>
              </a:ext>
            </a:extLst>
          </p:cNvPr>
          <p:cNvGrpSpPr/>
          <p:nvPr/>
        </p:nvGrpSpPr>
        <p:grpSpPr>
          <a:xfrm>
            <a:off x="3698395" y="4729704"/>
            <a:ext cx="231960" cy="228753"/>
            <a:chOff x="8156406" y="4147100"/>
            <a:chExt cx="468000" cy="468000"/>
          </a:xfrm>
        </p:grpSpPr>
        <p:sp>
          <p:nvSpPr>
            <p:cNvPr id="106" name="Ovaal 105">
              <a:extLst>
                <a:ext uri="{FF2B5EF4-FFF2-40B4-BE49-F238E27FC236}">
                  <a16:creationId xmlns:a16="http://schemas.microsoft.com/office/drawing/2014/main" id="{D8B4F525-BFBA-7FEB-CF6D-7FDF5C314B1A}"/>
                </a:ext>
              </a:extLst>
            </p:cNvPr>
            <p:cNvSpPr/>
            <p:nvPr/>
          </p:nvSpPr>
          <p:spPr>
            <a:xfrm>
              <a:off x="8156406" y="4147100"/>
              <a:ext cx="468000" cy="468000"/>
            </a:xfrm>
            <a:prstGeom prst="ellipse">
              <a:avLst/>
            </a:prstGeom>
            <a:solidFill>
              <a:srgbClr val="D3EDFC"/>
            </a:solid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107" name="Picture 2">
              <a:extLst>
                <a:ext uri="{FF2B5EF4-FFF2-40B4-BE49-F238E27FC236}">
                  <a16:creationId xmlns:a16="http://schemas.microsoft.com/office/drawing/2014/main" id="{72A806A2-70EB-98BF-C838-EEF476B41DBB}"/>
                </a:ext>
              </a:extLst>
            </p:cNvPr>
            <p:cNvPicPr>
              <a:picLocks noChangeAspect="1" noChangeArrowheads="1"/>
            </p:cNvPicPr>
            <p:nvPr/>
          </p:nvPicPr>
          <p:blipFill>
            <a:blip r:embed="rId9" cstate="print">
              <a:duotone>
                <a:prstClr val="black"/>
                <a:schemeClr val="tx2">
                  <a:tint val="45000"/>
                  <a:satMod val="400000"/>
                </a:schemeClr>
              </a:duotone>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196782" y="4272888"/>
              <a:ext cx="387232" cy="2323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ep 26">
            <a:extLst>
              <a:ext uri="{FF2B5EF4-FFF2-40B4-BE49-F238E27FC236}">
                <a16:creationId xmlns:a16="http://schemas.microsoft.com/office/drawing/2014/main" id="{7A457764-193E-79EA-C5B8-B6B47C64D88A}"/>
              </a:ext>
            </a:extLst>
          </p:cNvPr>
          <p:cNvGrpSpPr/>
          <p:nvPr/>
        </p:nvGrpSpPr>
        <p:grpSpPr>
          <a:xfrm>
            <a:off x="4604694" y="3369887"/>
            <a:ext cx="231960" cy="228753"/>
            <a:chOff x="8279648" y="4731478"/>
            <a:chExt cx="468000" cy="468000"/>
          </a:xfrm>
        </p:grpSpPr>
        <p:sp>
          <p:nvSpPr>
            <p:cNvPr id="104" name="Ovaal 103">
              <a:extLst>
                <a:ext uri="{FF2B5EF4-FFF2-40B4-BE49-F238E27FC236}">
                  <a16:creationId xmlns:a16="http://schemas.microsoft.com/office/drawing/2014/main" id="{E9702A3A-8946-55C9-7C8F-81E4AD06DE0A}"/>
                </a:ext>
              </a:extLst>
            </p:cNvPr>
            <p:cNvSpPr/>
            <p:nvPr/>
          </p:nvSpPr>
          <p:spPr>
            <a:xfrm>
              <a:off x="8279648" y="4731478"/>
              <a:ext cx="468000" cy="468000"/>
            </a:xfrm>
            <a:prstGeom prst="ellipse">
              <a:avLst/>
            </a:prstGeom>
            <a:solidFill>
              <a:srgbClr val="D3EDFC"/>
            </a:solid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105" name="Picture 2">
              <a:extLst>
                <a:ext uri="{FF2B5EF4-FFF2-40B4-BE49-F238E27FC236}">
                  <a16:creationId xmlns:a16="http://schemas.microsoft.com/office/drawing/2014/main" id="{2620B07A-A8CA-E134-DAA6-7034C6947B5F}"/>
                </a:ext>
              </a:extLst>
            </p:cNvPr>
            <p:cNvPicPr>
              <a:picLocks noChangeAspect="1" noChangeArrowheads="1"/>
            </p:cNvPicPr>
            <p:nvPr/>
          </p:nvPicPr>
          <p:blipFill>
            <a:blip r:embed="rId9" cstate="print">
              <a:duotone>
                <a:prstClr val="black"/>
                <a:schemeClr val="tx2">
                  <a:tint val="45000"/>
                  <a:satMod val="400000"/>
                </a:schemeClr>
              </a:duotone>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320033" y="4857271"/>
              <a:ext cx="387231" cy="2323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ep 27">
            <a:extLst>
              <a:ext uri="{FF2B5EF4-FFF2-40B4-BE49-F238E27FC236}">
                <a16:creationId xmlns:a16="http://schemas.microsoft.com/office/drawing/2014/main" id="{AF052085-D3E6-5B3D-F5F3-A962A26D2330}"/>
              </a:ext>
            </a:extLst>
          </p:cNvPr>
          <p:cNvGrpSpPr/>
          <p:nvPr/>
        </p:nvGrpSpPr>
        <p:grpSpPr>
          <a:xfrm>
            <a:off x="5651544" y="5268128"/>
            <a:ext cx="231960" cy="228753"/>
            <a:chOff x="8279648" y="4731478"/>
            <a:chExt cx="468000" cy="468000"/>
          </a:xfrm>
        </p:grpSpPr>
        <p:sp>
          <p:nvSpPr>
            <p:cNvPr id="102" name="Ovaal 101">
              <a:extLst>
                <a:ext uri="{FF2B5EF4-FFF2-40B4-BE49-F238E27FC236}">
                  <a16:creationId xmlns:a16="http://schemas.microsoft.com/office/drawing/2014/main" id="{557F0AA1-6E76-63A9-849B-2C89FCECA704}"/>
                </a:ext>
              </a:extLst>
            </p:cNvPr>
            <p:cNvSpPr/>
            <p:nvPr/>
          </p:nvSpPr>
          <p:spPr>
            <a:xfrm>
              <a:off x="8279648" y="4731478"/>
              <a:ext cx="468000" cy="468000"/>
            </a:xfrm>
            <a:prstGeom prst="ellipse">
              <a:avLst/>
            </a:prstGeom>
            <a:solidFill>
              <a:srgbClr val="D3EDFC"/>
            </a:solid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103" name="Picture 2">
              <a:extLst>
                <a:ext uri="{FF2B5EF4-FFF2-40B4-BE49-F238E27FC236}">
                  <a16:creationId xmlns:a16="http://schemas.microsoft.com/office/drawing/2014/main" id="{5FFEC40C-A2DA-3656-1FEF-A5F32FB47B88}"/>
                </a:ext>
              </a:extLst>
            </p:cNvPr>
            <p:cNvPicPr>
              <a:picLocks noChangeAspect="1" noChangeArrowheads="1"/>
            </p:cNvPicPr>
            <p:nvPr/>
          </p:nvPicPr>
          <p:blipFill>
            <a:blip r:embed="rId9" cstate="print">
              <a:duotone>
                <a:prstClr val="black"/>
                <a:schemeClr val="tx2">
                  <a:tint val="45000"/>
                  <a:satMod val="400000"/>
                </a:schemeClr>
              </a:duotone>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320033" y="4857271"/>
              <a:ext cx="387231" cy="2323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ep 28">
            <a:extLst>
              <a:ext uri="{FF2B5EF4-FFF2-40B4-BE49-F238E27FC236}">
                <a16:creationId xmlns:a16="http://schemas.microsoft.com/office/drawing/2014/main" id="{69C7A953-4D8B-5A1C-696C-42BFC1AEC42D}"/>
              </a:ext>
            </a:extLst>
          </p:cNvPr>
          <p:cNvGrpSpPr/>
          <p:nvPr/>
        </p:nvGrpSpPr>
        <p:grpSpPr>
          <a:xfrm>
            <a:off x="6365274" y="2452977"/>
            <a:ext cx="231961" cy="228753"/>
            <a:chOff x="9428380" y="5642793"/>
            <a:chExt cx="468001" cy="468000"/>
          </a:xfrm>
        </p:grpSpPr>
        <p:sp>
          <p:nvSpPr>
            <p:cNvPr id="100" name="Ovaal 99">
              <a:extLst>
                <a:ext uri="{FF2B5EF4-FFF2-40B4-BE49-F238E27FC236}">
                  <a16:creationId xmlns:a16="http://schemas.microsoft.com/office/drawing/2014/main" id="{1B4F5D6D-8838-37FE-0DCE-B1DAC6694FB0}"/>
                </a:ext>
              </a:extLst>
            </p:cNvPr>
            <p:cNvSpPr/>
            <p:nvPr/>
          </p:nvSpPr>
          <p:spPr>
            <a:xfrm>
              <a:off x="9428380" y="5642793"/>
              <a:ext cx="468001" cy="468000"/>
            </a:xfrm>
            <a:prstGeom prst="ellipse">
              <a:avLst/>
            </a:prstGeom>
            <a:solidFill>
              <a:srgbClr val="D3EDFC"/>
            </a:solid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101" name="Picture 2">
              <a:extLst>
                <a:ext uri="{FF2B5EF4-FFF2-40B4-BE49-F238E27FC236}">
                  <a16:creationId xmlns:a16="http://schemas.microsoft.com/office/drawing/2014/main" id="{7F640819-328C-9CD7-B7D1-9D2899AD019B}"/>
                </a:ext>
              </a:extLst>
            </p:cNvPr>
            <p:cNvPicPr>
              <a:picLocks noChangeAspect="1" noChangeArrowheads="1"/>
            </p:cNvPicPr>
            <p:nvPr/>
          </p:nvPicPr>
          <p:blipFill>
            <a:blip r:embed="rId9" cstate="print">
              <a:duotone>
                <a:prstClr val="black"/>
                <a:schemeClr val="tx2">
                  <a:tint val="45000"/>
                  <a:satMod val="400000"/>
                </a:schemeClr>
              </a:duotone>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468766" y="5768585"/>
              <a:ext cx="387231" cy="232340"/>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echthoek 29">
            <a:extLst>
              <a:ext uri="{FF2B5EF4-FFF2-40B4-BE49-F238E27FC236}">
                <a16:creationId xmlns:a16="http://schemas.microsoft.com/office/drawing/2014/main" id="{F83D9427-0CD2-75B1-1A73-C67A83959142}"/>
              </a:ext>
            </a:extLst>
          </p:cNvPr>
          <p:cNvSpPr/>
          <p:nvPr/>
        </p:nvSpPr>
        <p:spPr>
          <a:xfrm>
            <a:off x="6916830" y="2413074"/>
            <a:ext cx="729205" cy="239082"/>
          </a:xfrm>
          <a:prstGeom prst="rect">
            <a:avLst/>
          </a:prstGeom>
          <a:solidFill>
            <a:srgbClr val="E3E3E3"/>
          </a:solidFill>
          <a:ln w="12700" cap="flat">
            <a:solidFill>
              <a:srgbClr val="E3E3E3"/>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31" name="Rechthoek 30">
            <a:extLst>
              <a:ext uri="{FF2B5EF4-FFF2-40B4-BE49-F238E27FC236}">
                <a16:creationId xmlns:a16="http://schemas.microsoft.com/office/drawing/2014/main" id="{AC08200D-1EDB-4076-3F01-0A016F808DB1}"/>
              </a:ext>
            </a:extLst>
          </p:cNvPr>
          <p:cNvSpPr/>
          <p:nvPr/>
        </p:nvSpPr>
        <p:spPr>
          <a:xfrm>
            <a:off x="3662086" y="5279960"/>
            <a:ext cx="1505801" cy="207593"/>
          </a:xfrm>
          <a:prstGeom prst="rect">
            <a:avLst/>
          </a:prstGeom>
          <a:solidFill>
            <a:srgbClr val="E3E3E3"/>
          </a:solidFill>
          <a:ln w="12700" cap="flat">
            <a:solidFill>
              <a:srgbClr val="E3E3E3"/>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32" name="Rechthoek 31">
            <a:extLst>
              <a:ext uri="{FF2B5EF4-FFF2-40B4-BE49-F238E27FC236}">
                <a16:creationId xmlns:a16="http://schemas.microsoft.com/office/drawing/2014/main" id="{B5D4DDA7-E8B2-4CA4-B206-BCE5BCC4A755}"/>
              </a:ext>
            </a:extLst>
          </p:cNvPr>
          <p:cNvSpPr/>
          <p:nvPr/>
        </p:nvSpPr>
        <p:spPr>
          <a:xfrm>
            <a:off x="6777344" y="4163884"/>
            <a:ext cx="729205" cy="181549"/>
          </a:xfrm>
          <a:prstGeom prst="rect">
            <a:avLst/>
          </a:prstGeom>
          <a:solidFill>
            <a:srgbClr val="E3E3E3"/>
          </a:solidFill>
          <a:ln w="12700" cap="flat">
            <a:solidFill>
              <a:srgbClr val="E3E3E3"/>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nvGrpSpPr>
          <p:cNvPr id="4" name="Groep 3">
            <a:extLst>
              <a:ext uri="{FF2B5EF4-FFF2-40B4-BE49-F238E27FC236}">
                <a16:creationId xmlns:a16="http://schemas.microsoft.com/office/drawing/2014/main" id="{F61C6188-6983-E293-A904-5B8C51297F39}"/>
              </a:ext>
            </a:extLst>
          </p:cNvPr>
          <p:cNvGrpSpPr/>
          <p:nvPr/>
        </p:nvGrpSpPr>
        <p:grpSpPr>
          <a:xfrm>
            <a:off x="5194645" y="3318683"/>
            <a:ext cx="305219" cy="306000"/>
            <a:chOff x="5194645" y="3318683"/>
            <a:chExt cx="305219" cy="306000"/>
          </a:xfrm>
        </p:grpSpPr>
        <p:sp>
          <p:nvSpPr>
            <p:cNvPr id="33" name="Ovaal 32">
              <a:extLst>
                <a:ext uri="{FF2B5EF4-FFF2-40B4-BE49-F238E27FC236}">
                  <a16:creationId xmlns:a16="http://schemas.microsoft.com/office/drawing/2014/main" id="{4E0F7C47-7D5D-D109-F7FA-5146A995FE1F}"/>
                </a:ext>
              </a:extLst>
            </p:cNvPr>
            <p:cNvSpPr/>
            <p:nvPr/>
          </p:nvSpPr>
          <p:spPr>
            <a:xfrm>
              <a:off x="5194645" y="3318683"/>
              <a:ext cx="305219" cy="306000"/>
            </a:xfrm>
            <a:prstGeom prst="ellipse">
              <a:avLst/>
            </a:prstGeom>
            <a:solidFill>
              <a:srgbClr val="ADBECE"/>
            </a:solid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pic>
          <p:nvPicPr>
            <p:cNvPr id="34" name="Graphic 33" descr="Callcenter met effen opvulling">
              <a:extLst>
                <a:ext uri="{FF2B5EF4-FFF2-40B4-BE49-F238E27FC236}">
                  <a16:creationId xmlns:a16="http://schemas.microsoft.com/office/drawing/2014/main" id="{9D9E50B3-2DC2-60CA-B9CE-3A0FC582EEB4}"/>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220954" y="3335405"/>
              <a:ext cx="252599" cy="252599"/>
            </a:xfrm>
            <a:prstGeom prst="rect">
              <a:avLst/>
            </a:prstGeom>
          </p:spPr>
        </p:pic>
      </p:grpSp>
      <p:pic>
        <p:nvPicPr>
          <p:cNvPr id="35" name="Picture 2">
            <a:extLst>
              <a:ext uri="{FF2B5EF4-FFF2-40B4-BE49-F238E27FC236}">
                <a16:creationId xmlns:a16="http://schemas.microsoft.com/office/drawing/2014/main" id="{8EB68898-0654-FF42-43E4-5C666CC373A5}"/>
              </a:ext>
            </a:extLst>
          </p:cNvPr>
          <p:cNvPicPr>
            <a:picLocks noChangeAspect="1" noChangeArrowheads="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66930" y="2129655"/>
            <a:ext cx="310290" cy="306000"/>
          </a:xfrm>
          <a:prstGeom prst="ellipse">
            <a:avLst/>
          </a:prstGeom>
          <a:noFill/>
          <a:ln w="12700">
            <a:solidFill>
              <a:schemeClr val="tx1">
                <a:lumMod val="85000"/>
                <a:lumOff val="15000"/>
              </a:schemeClr>
            </a:solidFill>
          </a:ln>
          <a:extLst>
            <a:ext uri="{909E8E84-426E-40DD-AFC4-6F175D3DCCD1}">
              <a14:hiddenFill xmlns:a14="http://schemas.microsoft.com/office/drawing/2010/main">
                <a:solidFill>
                  <a:srgbClr val="FFFFFF"/>
                </a:solidFill>
              </a14:hiddenFill>
            </a:ext>
          </a:extLst>
        </p:spPr>
      </p:pic>
      <p:sp>
        <p:nvSpPr>
          <p:cNvPr id="36" name="Ovaal 35">
            <a:extLst>
              <a:ext uri="{FF2B5EF4-FFF2-40B4-BE49-F238E27FC236}">
                <a16:creationId xmlns:a16="http://schemas.microsoft.com/office/drawing/2014/main" id="{A5EFA3FF-30E0-B775-5907-B5A68BFCE2B7}"/>
              </a:ext>
            </a:extLst>
          </p:cNvPr>
          <p:cNvSpPr/>
          <p:nvPr/>
        </p:nvSpPr>
        <p:spPr>
          <a:xfrm>
            <a:off x="6010958" y="1900945"/>
            <a:ext cx="306000" cy="305999"/>
          </a:xfrm>
          <a:prstGeom prst="ellipse">
            <a:avLst/>
          </a:prstGeom>
          <a:solidFill>
            <a:srgbClr val="C2E49C"/>
          </a:solidFill>
          <a:ln w="12700">
            <a:solidFill>
              <a:schemeClr val="tx1">
                <a:lumMod val="85000"/>
                <a:lumOff val="15000"/>
              </a:schemeClr>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37" name="Afbeelding 36" descr="Afbeelding met tekst, elektronica, keyboard&#10;&#10;Automatisch gegenereerde beschrijving">
            <a:extLst>
              <a:ext uri="{FF2B5EF4-FFF2-40B4-BE49-F238E27FC236}">
                <a16:creationId xmlns:a16="http://schemas.microsoft.com/office/drawing/2014/main" id="{4FB972A3-DC06-2697-E0AF-0FA22E9E79B9}"/>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7441" t="9993" r="75180" b="73202"/>
          <a:stretch/>
        </p:blipFill>
        <p:spPr>
          <a:xfrm>
            <a:off x="6045046" y="1951345"/>
            <a:ext cx="238949" cy="199038"/>
          </a:xfrm>
          <a:prstGeom prst="roundRect">
            <a:avLst>
              <a:gd name="adj" fmla="val 18620"/>
            </a:avLst>
          </a:prstGeom>
          <a:solidFill>
            <a:srgbClr val="C2E49C"/>
          </a:solidFill>
        </p:spPr>
      </p:pic>
      <p:sp>
        <p:nvSpPr>
          <p:cNvPr id="38" name="Ovaal 37">
            <a:extLst>
              <a:ext uri="{FF2B5EF4-FFF2-40B4-BE49-F238E27FC236}">
                <a16:creationId xmlns:a16="http://schemas.microsoft.com/office/drawing/2014/main" id="{ACB0391D-1A5D-6280-5E8B-5B0805C1D071}"/>
              </a:ext>
            </a:extLst>
          </p:cNvPr>
          <p:cNvSpPr/>
          <p:nvPr/>
        </p:nvSpPr>
        <p:spPr>
          <a:xfrm>
            <a:off x="4307068" y="2813234"/>
            <a:ext cx="306000" cy="305999"/>
          </a:xfrm>
          <a:prstGeom prst="ellipse">
            <a:avLst/>
          </a:prstGeom>
          <a:solidFill>
            <a:srgbClr val="C2E49C"/>
          </a:solidFill>
          <a:ln w="12700">
            <a:solidFill>
              <a:schemeClr val="tx1">
                <a:lumMod val="85000"/>
                <a:lumOff val="15000"/>
              </a:schemeClr>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39" name="Afbeelding 38" descr="Afbeelding met tekst, elektronica, keyboard&#10;&#10;Automatisch gegenereerde beschrijving">
            <a:extLst>
              <a:ext uri="{FF2B5EF4-FFF2-40B4-BE49-F238E27FC236}">
                <a16:creationId xmlns:a16="http://schemas.microsoft.com/office/drawing/2014/main" id="{E804C59E-F085-5CAB-9E45-DAC000CD13B6}"/>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7441" t="9993" r="75180" b="73202"/>
          <a:stretch/>
        </p:blipFill>
        <p:spPr>
          <a:xfrm>
            <a:off x="4341156" y="2863634"/>
            <a:ext cx="238949" cy="199038"/>
          </a:xfrm>
          <a:prstGeom prst="roundRect">
            <a:avLst>
              <a:gd name="adj" fmla="val 18620"/>
            </a:avLst>
          </a:prstGeom>
          <a:solidFill>
            <a:srgbClr val="C2E49C"/>
          </a:solidFill>
        </p:spPr>
      </p:pic>
      <p:pic>
        <p:nvPicPr>
          <p:cNvPr id="40" name="Picture 2">
            <a:extLst>
              <a:ext uri="{FF2B5EF4-FFF2-40B4-BE49-F238E27FC236}">
                <a16:creationId xmlns:a16="http://schemas.microsoft.com/office/drawing/2014/main" id="{93BBEBF4-5165-D89B-6705-47927D778000}"/>
              </a:ext>
            </a:extLst>
          </p:cNvPr>
          <p:cNvPicPr>
            <a:picLocks noChangeAspect="1" noChangeArrowheads="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28696" y="2738956"/>
            <a:ext cx="310290" cy="306000"/>
          </a:xfrm>
          <a:prstGeom prst="ellipse">
            <a:avLst/>
          </a:prstGeom>
          <a:noFill/>
          <a:ln w="12700">
            <a:solidFill>
              <a:schemeClr val="tx1">
                <a:lumMod val="85000"/>
                <a:lumOff val="15000"/>
              </a:schemeClr>
            </a:solidFill>
          </a:ln>
          <a:extLst>
            <a:ext uri="{909E8E84-426E-40DD-AFC4-6F175D3DCCD1}">
              <a14:hiddenFill xmlns:a14="http://schemas.microsoft.com/office/drawing/2010/main">
                <a:solidFill>
                  <a:srgbClr val="FFFFFF"/>
                </a:solidFill>
              </a14:hiddenFill>
            </a:ext>
          </a:extLst>
        </p:spPr>
      </p:pic>
      <p:sp>
        <p:nvSpPr>
          <p:cNvPr id="41" name="Ovaal 40">
            <a:extLst>
              <a:ext uri="{FF2B5EF4-FFF2-40B4-BE49-F238E27FC236}">
                <a16:creationId xmlns:a16="http://schemas.microsoft.com/office/drawing/2014/main" id="{5CB9CEB0-EB5C-69B5-2BDB-BE9F4DEFC3E3}"/>
              </a:ext>
            </a:extLst>
          </p:cNvPr>
          <p:cNvSpPr/>
          <p:nvPr/>
        </p:nvSpPr>
        <p:spPr>
          <a:xfrm>
            <a:off x="4584594" y="5174119"/>
            <a:ext cx="305219" cy="306000"/>
          </a:xfrm>
          <a:prstGeom prst="ellipse">
            <a:avLst/>
          </a:prstGeom>
          <a:solidFill>
            <a:srgbClr val="E1E9EE"/>
          </a:solid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42" name="Picture 2">
            <a:extLst>
              <a:ext uri="{FF2B5EF4-FFF2-40B4-BE49-F238E27FC236}">
                <a16:creationId xmlns:a16="http://schemas.microsoft.com/office/drawing/2014/main" id="{0BEBED93-9A1B-09E0-2431-E171A810C920}"/>
              </a:ext>
            </a:extLst>
          </p:cNvPr>
          <p:cNvPicPr>
            <a:picLocks noChangeAspect="1" noChangeArrowheads="1"/>
          </p:cNvPicPr>
          <p:nvPr/>
        </p:nvPicPr>
        <p:blipFill>
          <a:blip r:embed="rId13" cstate="print">
            <a:alphaModFix amt="70000"/>
            <a:extLst>
              <a:ext uri="{28A0092B-C50C-407E-A947-70E740481C1C}">
                <a14:useLocalDpi xmlns:a14="http://schemas.microsoft.com/office/drawing/2010/main" val="0"/>
              </a:ext>
            </a:extLst>
          </a:blip>
          <a:srcRect/>
          <a:stretch>
            <a:fillRect/>
          </a:stretch>
        </p:blipFill>
        <p:spPr bwMode="auto">
          <a:xfrm>
            <a:off x="4589284" y="5189360"/>
            <a:ext cx="305999" cy="305999"/>
          </a:xfrm>
          <a:prstGeom prst="rect">
            <a:avLst/>
          </a:prstGeom>
          <a:noFill/>
          <a:extLst>
            <a:ext uri="{909E8E84-426E-40DD-AFC4-6F175D3DCCD1}">
              <a14:hiddenFill xmlns:a14="http://schemas.microsoft.com/office/drawing/2010/main">
                <a:solidFill>
                  <a:srgbClr val="FFFFFF"/>
                </a:solidFill>
              </a14:hiddenFill>
            </a:ext>
          </a:extLst>
        </p:spPr>
      </p:pic>
      <p:sp>
        <p:nvSpPr>
          <p:cNvPr id="43" name="Ovaal 42">
            <a:extLst>
              <a:ext uri="{FF2B5EF4-FFF2-40B4-BE49-F238E27FC236}">
                <a16:creationId xmlns:a16="http://schemas.microsoft.com/office/drawing/2014/main" id="{BE7F6DB4-8BFA-E88A-EAA0-D5EE3F719F4B}"/>
              </a:ext>
            </a:extLst>
          </p:cNvPr>
          <p:cNvSpPr/>
          <p:nvPr/>
        </p:nvSpPr>
        <p:spPr>
          <a:xfrm>
            <a:off x="3270560" y="3732666"/>
            <a:ext cx="305219" cy="306000"/>
          </a:xfrm>
          <a:prstGeom prst="ellipse">
            <a:avLst/>
          </a:prstGeom>
          <a:solidFill>
            <a:srgbClr val="E1E9EE"/>
          </a:solid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44" name="Picture 2">
            <a:extLst>
              <a:ext uri="{FF2B5EF4-FFF2-40B4-BE49-F238E27FC236}">
                <a16:creationId xmlns:a16="http://schemas.microsoft.com/office/drawing/2014/main" id="{9CD5C508-1897-13ED-D455-B75BD9EFC9C4}"/>
              </a:ext>
            </a:extLst>
          </p:cNvPr>
          <p:cNvPicPr>
            <a:picLocks noChangeAspect="1" noChangeArrowheads="1"/>
          </p:cNvPicPr>
          <p:nvPr/>
        </p:nvPicPr>
        <p:blipFill>
          <a:blip r:embed="rId13" cstate="print">
            <a:alphaModFix amt="70000"/>
            <a:extLst>
              <a:ext uri="{28A0092B-C50C-407E-A947-70E740481C1C}">
                <a14:useLocalDpi xmlns:a14="http://schemas.microsoft.com/office/drawing/2010/main" val="0"/>
              </a:ext>
            </a:extLst>
          </a:blip>
          <a:srcRect/>
          <a:stretch>
            <a:fillRect/>
          </a:stretch>
        </p:blipFill>
        <p:spPr bwMode="auto">
          <a:xfrm>
            <a:off x="3275250" y="3747907"/>
            <a:ext cx="305999" cy="305999"/>
          </a:xfrm>
          <a:prstGeom prst="rect">
            <a:avLst/>
          </a:prstGeom>
          <a:noFill/>
          <a:extLst>
            <a:ext uri="{909E8E84-426E-40DD-AFC4-6F175D3DCCD1}">
              <a14:hiddenFill xmlns:a14="http://schemas.microsoft.com/office/drawing/2010/main">
                <a:solidFill>
                  <a:srgbClr val="FFFFFF"/>
                </a:solidFill>
              </a14:hiddenFill>
            </a:ext>
          </a:extLst>
        </p:spPr>
      </p:pic>
      <p:sp>
        <p:nvSpPr>
          <p:cNvPr id="45" name="Ovaal 44">
            <a:extLst>
              <a:ext uri="{FF2B5EF4-FFF2-40B4-BE49-F238E27FC236}">
                <a16:creationId xmlns:a16="http://schemas.microsoft.com/office/drawing/2014/main" id="{41C5037A-C70B-BEB1-C5A5-71BFA14C87D0}"/>
              </a:ext>
            </a:extLst>
          </p:cNvPr>
          <p:cNvSpPr/>
          <p:nvPr/>
        </p:nvSpPr>
        <p:spPr>
          <a:xfrm>
            <a:off x="6640573" y="4235396"/>
            <a:ext cx="305219" cy="306000"/>
          </a:xfrm>
          <a:prstGeom prst="ellipse">
            <a:avLst/>
          </a:prstGeom>
          <a:solidFill>
            <a:srgbClr val="E1E9EE"/>
          </a:solid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46" name="Picture 2">
            <a:extLst>
              <a:ext uri="{FF2B5EF4-FFF2-40B4-BE49-F238E27FC236}">
                <a16:creationId xmlns:a16="http://schemas.microsoft.com/office/drawing/2014/main" id="{63A7FF67-82CB-FDF3-EBE5-32E37855138F}"/>
              </a:ext>
            </a:extLst>
          </p:cNvPr>
          <p:cNvPicPr>
            <a:picLocks noChangeAspect="1" noChangeArrowheads="1"/>
          </p:cNvPicPr>
          <p:nvPr/>
        </p:nvPicPr>
        <p:blipFill>
          <a:blip r:embed="rId13" cstate="print">
            <a:alphaModFix amt="70000"/>
            <a:extLst>
              <a:ext uri="{28A0092B-C50C-407E-A947-70E740481C1C}">
                <a14:useLocalDpi xmlns:a14="http://schemas.microsoft.com/office/drawing/2010/main" val="0"/>
              </a:ext>
            </a:extLst>
          </a:blip>
          <a:srcRect/>
          <a:stretch>
            <a:fillRect/>
          </a:stretch>
        </p:blipFill>
        <p:spPr bwMode="auto">
          <a:xfrm>
            <a:off x="6645263" y="4250637"/>
            <a:ext cx="305999" cy="305999"/>
          </a:xfrm>
          <a:prstGeom prst="rect">
            <a:avLst/>
          </a:prstGeom>
          <a:noFill/>
          <a:extLst>
            <a:ext uri="{909E8E84-426E-40DD-AFC4-6F175D3DCCD1}">
              <a14:hiddenFill xmlns:a14="http://schemas.microsoft.com/office/drawing/2010/main">
                <a:solidFill>
                  <a:srgbClr val="FFFFFF"/>
                </a:solidFill>
              </a14:hiddenFill>
            </a:ext>
          </a:extLst>
        </p:spPr>
      </p:pic>
      <p:sp>
        <p:nvSpPr>
          <p:cNvPr id="47" name="Ovaal 46">
            <a:extLst>
              <a:ext uri="{FF2B5EF4-FFF2-40B4-BE49-F238E27FC236}">
                <a16:creationId xmlns:a16="http://schemas.microsoft.com/office/drawing/2014/main" id="{56904B28-43E2-A6C4-1965-C1848B849B4C}"/>
              </a:ext>
            </a:extLst>
          </p:cNvPr>
          <p:cNvSpPr/>
          <p:nvPr/>
        </p:nvSpPr>
        <p:spPr>
          <a:xfrm>
            <a:off x="7210152" y="2141970"/>
            <a:ext cx="305219" cy="306000"/>
          </a:xfrm>
          <a:prstGeom prst="ellipse">
            <a:avLst/>
          </a:prstGeom>
          <a:solidFill>
            <a:srgbClr val="E1E9EE"/>
          </a:solid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48" name="Picture 2">
            <a:extLst>
              <a:ext uri="{FF2B5EF4-FFF2-40B4-BE49-F238E27FC236}">
                <a16:creationId xmlns:a16="http://schemas.microsoft.com/office/drawing/2014/main" id="{531AE162-6276-BB8A-27DD-5619DB599AF9}"/>
              </a:ext>
            </a:extLst>
          </p:cNvPr>
          <p:cNvPicPr>
            <a:picLocks noChangeAspect="1" noChangeArrowheads="1"/>
          </p:cNvPicPr>
          <p:nvPr/>
        </p:nvPicPr>
        <p:blipFill>
          <a:blip r:embed="rId13" cstate="print">
            <a:alphaModFix amt="70000"/>
            <a:extLst>
              <a:ext uri="{28A0092B-C50C-407E-A947-70E740481C1C}">
                <a14:useLocalDpi xmlns:a14="http://schemas.microsoft.com/office/drawing/2010/main" val="0"/>
              </a:ext>
            </a:extLst>
          </a:blip>
          <a:srcRect/>
          <a:stretch>
            <a:fillRect/>
          </a:stretch>
        </p:blipFill>
        <p:spPr bwMode="auto">
          <a:xfrm>
            <a:off x="7214842" y="2157211"/>
            <a:ext cx="305999" cy="305999"/>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Rechte verbindingslijn 70">
            <a:extLst>
              <a:ext uri="{FF2B5EF4-FFF2-40B4-BE49-F238E27FC236}">
                <a16:creationId xmlns:a16="http://schemas.microsoft.com/office/drawing/2014/main" id="{C3C49425-1849-4357-527C-0E7F1177A6C8}"/>
              </a:ext>
            </a:extLst>
          </p:cNvPr>
          <p:cNvCxnSpPr>
            <a:cxnSpLocks/>
          </p:cNvCxnSpPr>
          <p:nvPr/>
        </p:nvCxnSpPr>
        <p:spPr>
          <a:xfrm>
            <a:off x="6166691" y="3026956"/>
            <a:ext cx="206045" cy="0"/>
          </a:xfrm>
          <a:prstGeom prst="line">
            <a:avLst/>
          </a:prstGeom>
          <a:noFill/>
          <a:ln w="57150" cap="flat">
            <a:solidFill>
              <a:srgbClr val="ACBBC7"/>
            </a:solidFill>
            <a:prstDash val="solid"/>
            <a:miter lim="800000"/>
          </a:ln>
          <a:effectLst/>
          <a:sp3d/>
        </p:spPr>
        <p:style>
          <a:lnRef idx="0">
            <a:scrgbClr r="0" g="0" b="0"/>
          </a:lnRef>
          <a:fillRef idx="0">
            <a:scrgbClr r="0" g="0" b="0"/>
          </a:fillRef>
          <a:effectRef idx="0">
            <a:scrgbClr r="0" g="0" b="0"/>
          </a:effectRef>
          <a:fontRef idx="none"/>
        </p:style>
      </p:cxnSp>
      <p:sp>
        <p:nvSpPr>
          <p:cNvPr id="72" name="Ovaal 71">
            <a:extLst>
              <a:ext uri="{FF2B5EF4-FFF2-40B4-BE49-F238E27FC236}">
                <a16:creationId xmlns:a16="http://schemas.microsoft.com/office/drawing/2014/main" id="{2ABC5DDA-4FDC-A012-0745-0124D14E8810}"/>
              </a:ext>
            </a:extLst>
          </p:cNvPr>
          <p:cNvSpPr/>
          <p:nvPr/>
        </p:nvSpPr>
        <p:spPr>
          <a:xfrm>
            <a:off x="6317469" y="2877926"/>
            <a:ext cx="305219" cy="300997"/>
          </a:xfrm>
          <a:prstGeom prst="ellipse">
            <a:avLst/>
          </a:prstGeom>
          <a:solidFill>
            <a:srgbClr val="D3EDFC"/>
          </a:solid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73" name="Ovaal 72">
            <a:extLst>
              <a:ext uri="{FF2B5EF4-FFF2-40B4-BE49-F238E27FC236}">
                <a16:creationId xmlns:a16="http://schemas.microsoft.com/office/drawing/2014/main" id="{EB17DCD5-357F-E9D4-20EB-FC492DD5E7AD}"/>
              </a:ext>
            </a:extLst>
          </p:cNvPr>
          <p:cNvSpPr/>
          <p:nvPr/>
        </p:nvSpPr>
        <p:spPr>
          <a:xfrm>
            <a:off x="6389811" y="2981339"/>
            <a:ext cx="160534" cy="158315"/>
          </a:xfrm>
          <a:prstGeom prst="ellipse">
            <a:avLst/>
          </a:prstGeom>
          <a:ln w="9525">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mc:AlternateContent xmlns:mc="http://schemas.openxmlformats.org/markup-compatibility/2006" xmlns:a14="http://schemas.microsoft.com/office/drawing/2010/main">
        <mc:Choice Requires="a14">
          <p:sp>
            <p:nvSpPr>
              <p:cNvPr id="74" name="Tekstvak 73">
                <a:extLst>
                  <a:ext uri="{FF2B5EF4-FFF2-40B4-BE49-F238E27FC236}">
                    <a16:creationId xmlns:a16="http://schemas.microsoft.com/office/drawing/2014/main" id="{DD812D85-C447-88E8-8DF2-9A533820D8F2}"/>
                  </a:ext>
                </a:extLst>
              </p:cNvPr>
              <p:cNvSpPr txBox="1"/>
              <p:nvPr/>
            </p:nvSpPr>
            <p:spPr>
              <a:xfrm>
                <a:off x="6400032" y="2979656"/>
                <a:ext cx="35329" cy="1835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nl-NL" sz="500" b="0" i="1" u="none" strike="noStrike" cap="none" spc="0" normalizeH="0" baseline="0" smtClean="0">
                              <a:ln>
                                <a:noFill/>
                              </a:ln>
                              <a:solidFill>
                                <a:srgbClr val="000000"/>
                              </a:solidFill>
                              <a:effectLst/>
                              <a:uFillTx/>
                              <a:latin typeface="Cambria Math" panose="02040503050406030204" pitchFamily="18" charset="0"/>
                              <a:cs typeface="Arial"/>
                              <a:sym typeface="Arial"/>
                            </a:rPr>
                          </m:ctrlPr>
                        </m:sSubPr>
                        <m:e>
                          <m:r>
                            <a:rPr kumimoji="0" lang="nl-NL" sz="500" b="0" i="1" u="none" strike="noStrike" cap="none" spc="0" normalizeH="0" baseline="0" smtClean="0">
                              <a:ln>
                                <a:noFill/>
                              </a:ln>
                              <a:solidFill>
                                <a:srgbClr val="000000"/>
                              </a:solidFill>
                              <a:effectLst/>
                              <a:uFillTx/>
                              <a:latin typeface="Cambria Math" panose="02040503050406030204" pitchFamily="18" charset="0"/>
                              <a:cs typeface="Arial"/>
                              <a:sym typeface="Arial"/>
                            </a:rPr>
                            <m:t>𝐻𝐴</m:t>
                          </m:r>
                        </m:e>
                        <m:sub>
                          <m:r>
                            <a:rPr kumimoji="0" lang="nl-NL" sz="500" b="0" i="1" u="none" strike="noStrike" cap="none" spc="0" normalizeH="0" baseline="0" smtClean="0">
                              <a:ln>
                                <a:noFill/>
                              </a:ln>
                              <a:solidFill>
                                <a:srgbClr val="000000"/>
                              </a:solidFill>
                              <a:effectLst/>
                              <a:uFillTx/>
                              <a:latin typeface="Cambria Math" panose="02040503050406030204" pitchFamily="18" charset="0"/>
                              <a:cs typeface="Arial"/>
                              <a:sym typeface="Arial"/>
                            </a:rPr>
                            <m:t>2</m:t>
                          </m:r>
                        </m:sub>
                      </m:sSub>
                    </m:oMath>
                  </m:oMathPara>
                </a14:m>
                <a:endParaRPr lang="nl-NL" sz="1600" dirty="0"/>
              </a:p>
            </p:txBody>
          </p:sp>
        </mc:Choice>
        <mc:Fallback xmlns="">
          <p:sp>
            <p:nvSpPr>
              <p:cNvPr id="74" name="Tekstvak 73">
                <a:extLst>
                  <a:ext uri="{FF2B5EF4-FFF2-40B4-BE49-F238E27FC236}">
                    <a16:creationId xmlns:a16="http://schemas.microsoft.com/office/drawing/2014/main" id="{DD812D85-C447-88E8-8DF2-9A533820D8F2}"/>
                  </a:ext>
                </a:extLst>
              </p:cNvPr>
              <p:cNvSpPr txBox="1">
                <a:spLocks noRot="1" noChangeAspect="1" noMove="1" noResize="1" noEditPoints="1" noAdjustHandles="1" noChangeArrowheads="1" noChangeShapeType="1" noTextEdit="1"/>
              </p:cNvSpPr>
              <p:nvPr/>
            </p:nvSpPr>
            <p:spPr>
              <a:xfrm>
                <a:off x="6400032" y="2979656"/>
                <a:ext cx="35329" cy="183500"/>
              </a:xfrm>
              <a:prstGeom prst="rect">
                <a:avLst/>
              </a:prstGeom>
              <a:blipFill>
                <a:blip r:embed="rId14"/>
                <a:stretch>
                  <a:fillRect l="-16667" r="-283333"/>
                </a:stretch>
              </a:blipFill>
              <a:ln w="12700" cap="flat">
                <a:noFill/>
                <a:miter lim="400000"/>
              </a:ln>
              <a:effectLst/>
            </p:spPr>
            <p:txBody>
              <a:bodyPr/>
              <a:lstStyle/>
              <a:p>
                <a:r>
                  <a:rPr lang="nl-NL">
                    <a:noFill/>
                  </a:rPr>
                  <a:t> </a:t>
                </a:r>
              </a:p>
            </p:txBody>
          </p:sp>
        </mc:Fallback>
      </mc:AlternateContent>
      <p:cxnSp>
        <p:nvCxnSpPr>
          <p:cNvPr id="75" name="Rechte verbindingslijn 74">
            <a:extLst>
              <a:ext uri="{FF2B5EF4-FFF2-40B4-BE49-F238E27FC236}">
                <a16:creationId xmlns:a16="http://schemas.microsoft.com/office/drawing/2014/main" id="{4932C9D2-443E-B9D7-8C32-269507489891}"/>
              </a:ext>
            </a:extLst>
          </p:cNvPr>
          <p:cNvCxnSpPr>
            <a:cxnSpLocks/>
          </p:cNvCxnSpPr>
          <p:nvPr/>
        </p:nvCxnSpPr>
        <p:spPr>
          <a:xfrm>
            <a:off x="6398078" y="2963153"/>
            <a:ext cx="144000" cy="0"/>
          </a:xfrm>
          <a:prstGeom prst="line">
            <a:avLst/>
          </a:prstGeom>
          <a:no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cxnSp>
      <p:grpSp>
        <p:nvGrpSpPr>
          <p:cNvPr id="128" name="Groep 127">
            <a:extLst>
              <a:ext uri="{FF2B5EF4-FFF2-40B4-BE49-F238E27FC236}">
                <a16:creationId xmlns:a16="http://schemas.microsoft.com/office/drawing/2014/main" id="{3B1D0004-C085-0AAE-5527-23453144B615}"/>
              </a:ext>
            </a:extLst>
          </p:cNvPr>
          <p:cNvGrpSpPr/>
          <p:nvPr/>
        </p:nvGrpSpPr>
        <p:grpSpPr>
          <a:xfrm>
            <a:off x="4014978" y="2317544"/>
            <a:ext cx="2401654" cy="3179337"/>
            <a:chOff x="4262628" y="2539794"/>
            <a:chExt cx="2401654" cy="3179337"/>
          </a:xfrm>
        </p:grpSpPr>
        <p:cxnSp>
          <p:nvCxnSpPr>
            <p:cNvPr id="66" name="Rechte verbindingslijn 65">
              <a:extLst>
                <a:ext uri="{FF2B5EF4-FFF2-40B4-BE49-F238E27FC236}">
                  <a16:creationId xmlns:a16="http://schemas.microsoft.com/office/drawing/2014/main" id="{33A1E6F8-5030-CF05-8655-8C20D3A35EA5}"/>
                </a:ext>
              </a:extLst>
            </p:cNvPr>
            <p:cNvCxnSpPr>
              <a:cxnSpLocks/>
            </p:cNvCxnSpPr>
            <p:nvPr/>
          </p:nvCxnSpPr>
          <p:spPr>
            <a:xfrm flipV="1">
              <a:off x="4747726" y="3716744"/>
              <a:ext cx="653839" cy="186391"/>
            </a:xfrm>
            <a:prstGeom prst="line">
              <a:avLst/>
            </a:prstGeom>
            <a:noFill/>
            <a:ln w="38100" cap="flat">
              <a:solidFill>
                <a:srgbClr val="00B050"/>
              </a:solidFill>
              <a:prstDash val="sysDot"/>
              <a:miter lim="800000"/>
            </a:ln>
            <a:effectLst/>
            <a:sp3d/>
          </p:spPr>
          <p:style>
            <a:lnRef idx="0">
              <a:scrgbClr r="0" g="0" b="0"/>
            </a:lnRef>
            <a:fillRef idx="0">
              <a:scrgbClr r="0" g="0" b="0"/>
            </a:fillRef>
            <a:effectRef idx="0">
              <a:scrgbClr r="0" g="0" b="0"/>
            </a:effectRef>
            <a:fontRef idx="none"/>
          </p:style>
        </p:cxnSp>
        <p:cxnSp>
          <p:nvCxnSpPr>
            <p:cNvPr id="67" name="Rechte verbindingslijn 66">
              <a:extLst>
                <a:ext uri="{FF2B5EF4-FFF2-40B4-BE49-F238E27FC236}">
                  <a16:creationId xmlns:a16="http://schemas.microsoft.com/office/drawing/2014/main" id="{4FED9CD3-7C82-6E2A-7713-629815F57B43}"/>
                </a:ext>
              </a:extLst>
            </p:cNvPr>
            <p:cNvCxnSpPr>
              <a:cxnSpLocks/>
            </p:cNvCxnSpPr>
            <p:nvPr/>
          </p:nvCxnSpPr>
          <p:spPr>
            <a:xfrm flipH="1">
              <a:off x="4559779" y="3779771"/>
              <a:ext cx="829881" cy="403415"/>
            </a:xfrm>
            <a:prstGeom prst="line">
              <a:avLst/>
            </a:prstGeom>
            <a:noFill/>
            <a:ln w="38100" cap="flat">
              <a:solidFill>
                <a:srgbClr val="00B050"/>
              </a:solidFill>
              <a:prstDash val="sysDot"/>
              <a:miter lim="800000"/>
            </a:ln>
            <a:effectLst/>
            <a:sp3d/>
          </p:spPr>
          <p:style>
            <a:lnRef idx="0">
              <a:scrgbClr r="0" g="0" b="0"/>
            </a:lnRef>
            <a:fillRef idx="0">
              <a:scrgbClr r="0" g="0" b="0"/>
            </a:fillRef>
            <a:effectRef idx="0">
              <a:scrgbClr r="0" g="0" b="0"/>
            </a:effectRef>
            <a:fontRef idx="none"/>
          </p:style>
        </p:cxnSp>
        <p:cxnSp>
          <p:nvCxnSpPr>
            <p:cNvPr id="68" name="Rechte verbindingslijn 67">
              <a:extLst>
                <a:ext uri="{FF2B5EF4-FFF2-40B4-BE49-F238E27FC236}">
                  <a16:creationId xmlns:a16="http://schemas.microsoft.com/office/drawing/2014/main" id="{E0F4A6E3-F1DD-F450-AAEC-158364C63302}"/>
                </a:ext>
              </a:extLst>
            </p:cNvPr>
            <p:cNvCxnSpPr>
              <a:cxnSpLocks/>
            </p:cNvCxnSpPr>
            <p:nvPr/>
          </p:nvCxnSpPr>
          <p:spPr>
            <a:xfrm flipH="1">
              <a:off x="4574897" y="3873557"/>
              <a:ext cx="880632" cy="874219"/>
            </a:xfrm>
            <a:prstGeom prst="line">
              <a:avLst/>
            </a:prstGeom>
            <a:noFill/>
            <a:ln w="38100" cap="flat">
              <a:solidFill>
                <a:srgbClr val="00B050"/>
              </a:solidFill>
              <a:prstDash val="sysDot"/>
              <a:miter lim="800000"/>
            </a:ln>
            <a:effectLst/>
            <a:sp3d/>
          </p:spPr>
          <p:style>
            <a:lnRef idx="0">
              <a:scrgbClr r="0" g="0" b="0"/>
            </a:lnRef>
            <a:fillRef idx="0">
              <a:scrgbClr r="0" g="0" b="0"/>
            </a:fillRef>
            <a:effectRef idx="0">
              <a:scrgbClr r="0" g="0" b="0"/>
            </a:effectRef>
            <a:fontRef idx="none"/>
          </p:style>
        </p:cxnSp>
        <p:cxnSp>
          <p:nvCxnSpPr>
            <p:cNvPr id="69" name="Rechte verbindingslijn 68">
              <a:extLst>
                <a:ext uri="{FF2B5EF4-FFF2-40B4-BE49-F238E27FC236}">
                  <a16:creationId xmlns:a16="http://schemas.microsoft.com/office/drawing/2014/main" id="{541CADD7-B749-5436-E046-F2D3A8E4CAF7}"/>
                </a:ext>
              </a:extLst>
            </p:cNvPr>
            <p:cNvCxnSpPr>
              <a:cxnSpLocks/>
            </p:cNvCxnSpPr>
            <p:nvPr/>
          </p:nvCxnSpPr>
          <p:spPr>
            <a:xfrm flipH="1" flipV="1">
              <a:off x="5617864" y="3910098"/>
              <a:ext cx="252498" cy="1809033"/>
            </a:xfrm>
            <a:prstGeom prst="line">
              <a:avLst/>
            </a:prstGeom>
            <a:noFill/>
            <a:ln w="38100" cap="flat">
              <a:solidFill>
                <a:srgbClr val="00B050"/>
              </a:solidFill>
              <a:prstDash val="sysDot"/>
              <a:miter lim="800000"/>
            </a:ln>
            <a:effectLst/>
            <a:sp3d/>
          </p:spPr>
          <p:style>
            <a:lnRef idx="0">
              <a:scrgbClr r="0" g="0" b="0"/>
            </a:lnRef>
            <a:fillRef idx="0">
              <a:scrgbClr r="0" g="0" b="0"/>
            </a:fillRef>
            <a:effectRef idx="0">
              <a:scrgbClr r="0" g="0" b="0"/>
            </a:effectRef>
            <a:fontRef idx="none"/>
          </p:style>
        </p:cxnSp>
        <p:cxnSp>
          <p:nvCxnSpPr>
            <p:cNvPr id="70" name="Rechte verbindingslijn 69">
              <a:extLst>
                <a:ext uri="{FF2B5EF4-FFF2-40B4-BE49-F238E27FC236}">
                  <a16:creationId xmlns:a16="http://schemas.microsoft.com/office/drawing/2014/main" id="{64988F6C-4647-5D3D-0F15-10B51BCA2CC7}"/>
                </a:ext>
              </a:extLst>
            </p:cNvPr>
            <p:cNvCxnSpPr>
              <a:cxnSpLocks/>
            </p:cNvCxnSpPr>
            <p:nvPr/>
          </p:nvCxnSpPr>
          <p:spPr>
            <a:xfrm flipH="1">
              <a:off x="5762377" y="2539794"/>
              <a:ext cx="901905" cy="1024505"/>
            </a:xfrm>
            <a:prstGeom prst="line">
              <a:avLst/>
            </a:prstGeom>
            <a:noFill/>
            <a:ln w="38100" cap="flat">
              <a:solidFill>
                <a:srgbClr val="00B050"/>
              </a:solidFill>
              <a:prstDash val="sysDot"/>
              <a:miter lim="800000"/>
            </a:ln>
            <a:effectLst/>
            <a:sp3d/>
          </p:spPr>
          <p:style>
            <a:lnRef idx="0">
              <a:scrgbClr r="0" g="0" b="0"/>
            </a:lnRef>
            <a:fillRef idx="0">
              <a:scrgbClr r="0" g="0" b="0"/>
            </a:fillRef>
            <a:effectRef idx="0">
              <a:scrgbClr r="0" g="0" b="0"/>
            </a:effectRef>
            <a:fontRef idx="none"/>
          </p:style>
        </p:cxnSp>
        <p:sp>
          <p:nvSpPr>
            <p:cNvPr id="76" name="Tekstvak 75">
              <a:extLst>
                <a:ext uri="{FF2B5EF4-FFF2-40B4-BE49-F238E27FC236}">
                  <a16:creationId xmlns:a16="http://schemas.microsoft.com/office/drawing/2014/main" id="{C1D901BC-F027-8F32-C5E5-8F682A6A09CA}"/>
                </a:ext>
              </a:extLst>
            </p:cNvPr>
            <p:cNvSpPr txBox="1"/>
            <p:nvPr/>
          </p:nvSpPr>
          <p:spPr>
            <a:xfrm>
              <a:off x="5667390" y="3745783"/>
              <a:ext cx="358934"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nl-NL" sz="2000" dirty="0">
                  <a:solidFill>
                    <a:srgbClr val="00B050"/>
                  </a:solidFill>
                </a:rPr>
                <a:t>€</a:t>
              </a:r>
              <a:r>
                <a:rPr kumimoji="0" lang="nl-NL" sz="2000" b="0" i="0" u="none" strike="noStrike" cap="none" spc="0" normalizeH="0" baseline="0" dirty="0">
                  <a:ln>
                    <a:noFill/>
                  </a:ln>
                  <a:solidFill>
                    <a:srgbClr val="00B050"/>
                  </a:solidFill>
                  <a:effectLst/>
                  <a:uFillTx/>
                  <a:latin typeface="Arial"/>
                  <a:ea typeface="Arial"/>
                  <a:cs typeface="Arial"/>
                  <a:sym typeface="Arial"/>
                </a:rPr>
                <a:t> </a:t>
              </a:r>
            </a:p>
          </p:txBody>
        </p:sp>
        <p:cxnSp>
          <p:nvCxnSpPr>
            <p:cNvPr id="77" name="Rechte verbindingslijn 76">
              <a:extLst>
                <a:ext uri="{FF2B5EF4-FFF2-40B4-BE49-F238E27FC236}">
                  <a16:creationId xmlns:a16="http://schemas.microsoft.com/office/drawing/2014/main" id="{F5D2E2DF-FD62-833C-08FB-BBFEDB9142ED}"/>
                </a:ext>
              </a:extLst>
            </p:cNvPr>
            <p:cNvCxnSpPr>
              <a:cxnSpLocks/>
            </p:cNvCxnSpPr>
            <p:nvPr/>
          </p:nvCxnSpPr>
          <p:spPr>
            <a:xfrm flipH="1">
              <a:off x="5700238" y="2725184"/>
              <a:ext cx="454682" cy="773472"/>
            </a:xfrm>
            <a:prstGeom prst="line">
              <a:avLst/>
            </a:prstGeom>
            <a:noFill/>
            <a:ln w="38100" cap="flat">
              <a:solidFill>
                <a:srgbClr val="00B050"/>
              </a:solidFill>
              <a:prstDash val="sysDot"/>
              <a:miter lim="800000"/>
            </a:ln>
            <a:effectLst/>
            <a:sp3d/>
          </p:spPr>
          <p:style>
            <a:lnRef idx="0">
              <a:scrgbClr r="0" g="0" b="0"/>
            </a:lnRef>
            <a:fillRef idx="0">
              <a:scrgbClr r="0" g="0" b="0"/>
            </a:fillRef>
            <a:effectRef idx="0">
              <a:scrgbClr r="0" g="0" b="0"/>
            </a:effectRef>
            <a:fontRef idx="none"/>
          </p:style>
        </p:cxnSp>
        <p:cxnSp>
          <p:nvCxnSpPr>
            <p:cNvPr id="78" name="Rechte verbindingslijn 77">
              <a:extLst>
                <a:ext uri="{FF2B5EF4-FFF2-40B4-BE49-F238E27FC236}">
                  <a16:creationId xmlns:a16="http://schemas.microsoft.com/office/drawing/2014/main" id="{D6B90C86-6A44-8A54-FAC1-B01A15373361}"/>
                </a:ext>
              </a:extLst>
            </p:cNvPr>
            <p:cNvCxnSpPr>
              <a:cxnSpLocks/>
            </p:cNvCxnSpPr>
            <p:nvPr/>
          </p:nvCxnSpPr>
          <p:spPr>
            <a:xfrm flipH="1" flipV="1">
              <a:off x="4975944" y="3289388"/>
              <a:ext cx="426326" cy="285561"/>
            </a:xfrm>
            <a:prstGeom prst="line">
              <a:avLst/>
            </a:prstGeom>
            <a:noFill/>
            <a:ln w="38100" cap="flat">
              <a:solidFill>
                <a:srgbClr val="00B050"/>
              </a:solidFill>
              <a:prstDash val="sysDot"/>
              <a:miter lim="800000"/>
            </a:ln>
            <a:effectLst/>
            <a:sp3d/>
          </p:spPr>
          <p:style>
            <a:lnRef idx="0">
              <a:scrgbClr r="0" g="0" b="0"/>
            </a:lnRef>
            <a:fillRef idx="0">
              <a:scrgbClr r="0" g="0" b="0"/>
            </a:fillRef>
            <a:effectRef idx="0">
              <a:scrgbClr r="0" g="0" b="0"/>
            </a:effectRef>
            <a:fontRef idx="none"/>
          </p:style>
        </p:cxnSp>
        <p:cxnSp>
          <p:nvCxnSpPr>
            <p:cNvPr id="79" name="Rechte verbindingslijn 78">
              <a:extLst>
                <a:ext uri="{FF2B5EF4-FFF2-40B4-BE49-F238E27FC236}">
                  <a16:creationId xmlns:a16="http://schemas.microsoft.com/office/drawing/2014/main" id="{7A16D90D-7E76-BA4C-9B1F-E01979FCC353}"/>
                </a:ext>
              </a:extLst>
            </p:cNvPr>
            <p:cNvCxnSpPr>
              <a:cxnSpLocks/>
            </p:cNvCxnSpPr>
            <p:nvPr/>
          </p:nvCxnSpPr>
          <p:spPr>
            <a:xfrm flipH="1">
              <a:off x="4262628" y="3832718"/>
              <a:ext cx="1160446" cy="655049"/>
            </a:xfrm>
            <a:prstGeom prst="line">
              <a:avLst/>
            </a:prstGeom>
            <a:noFill/>
            <a:ln w="38100" cap="flat">
              <a:solidFill>
                <a:srgbClr val="00B050"/>
              </a:solidFill>
              <a:prstDash val="sysDot"/>
              <a:miter lim="800000"/>
            </a:ln>
            <a:effectLst/>
            <a:sp3d/>
          </p:spPr>
          <p:style>
            <a:lnRef idx="0">
              <a:scrgbClr r="0" g="0" b="0"/>
            </a:lnRef>
            <a:fillRef idx="0">
              <a:scrgbClr r="0" g="0" b="0"/>
            </a:fillRef>
            <a:effectRef idx="0">
              <a:scrgbClr r="0" g="0" b="0"/>
            </a:effectRef>
            <a:fontRef idx="none"/>
          </p:style>
        </p:cxnSp>
        <p:cxnSp>
          <p:nvCxnSpPr>
            <p:cNvPr id="80" name="Rechte verbindingslijn 79">
              <a:extLst>
                <a:ext uri="{FF2B5EF4-FFF2-40B4-BE49-F238E27FC236}">
                  <a16:creationId xmlns:a16="http://schemas.microsoft.com/office/drawing/2014/main" id="{88B00710-9099-906D-6B38-EE1222D11321}"/>
                </a:ext>
              </a:extLst>
            </p:cNvPr>
            <p:cNvCxnSpPr>
              <a:cxnSpLocks/>
            </p:cNvCxnSpPr>
            <p:nvPr/>
          </p:nvCxnSpPr>
          <p:spPr>
            <a:xfrm flipH="1">
              <a:off x="4298901" y="3903696"/>
              <a:ext cx="1202276" cy="1366244"/>
            </a:xfrm>
            <a:prstGeom prst="line">
              <a:avLst/>
            </a:prstGeom>
            <a:noFill/>
            <a:ln w="38100" cap="flat">
              <a:solidFill>
                <a:srgbClr val="00B050"/>
              </a:solidFill>
              <a:prstDash val="sysDot"/>
              <a:miter lim="800000"/>
            </a:ln>
            <a:effectLst/>
            <a:sp3d/>
          </p:spPr>
          <p:style>
            <a:lnRef idx="0">
              <a:scrgbClr r="0" g="0" b="0"/>
            </a:lnRef>
            <a:fillRef idx="0">
              <a:scrgbClr r="0" g="0" b="0"/>
            </a:fillRef>
            <a:effectRef idx="0">
              <a:scrgbClr r="0" g="0" b="0"/>
            </a:effectRef>
            <a:fontRef idx="none"/>
          </p:style>
        </p:cxnSp>
      </p:grpSp>
      <p:grpSp>
        <p:nvGrpSpPr>
          <p:cNvPr id="127" name="Groep 126">
            <a:extLst>
              <a:ext uri="{FF2B5EF4-FFF2-40B4-BE49-F238E27FC236}">
                <a16:creationId xmlns:a16="http://schemas.microsoft.com/office/drawing/2014/main" id="{B5F94C86-F6F9-135F-E6AD-6EB369B770C5}"/>
              </a:ext>
            </a:extLst>
          </p:cNvPr>
          <p:cNvGrpSpPr/>
          <p:nvPr/>
        </p:nvGrpSpPr>
        <p:grpSpPr>
          <a:xfrm>
            <a:off x="4145541" y="2348291"/>
            <a:ext cx="2225835" cy="2563378"/>
            <a:chOff x="4393191" y="2570541"/>
            <a:chExt cx="2225835" cy="2563378"/>
          </a:xfrm>
        </p:grpSpPr>
        <p:sp>
          <p:nvSpPr>
            <p:cNvPr id="6" name="Ovaal 5">
              <a:extLst>
                <a:ext uri="{FF2B5EF4-FFF2-40B4-BE49-F238E27FC236}">
                  <a16:creationId xmlns:a16="http://schemas.microsoft.com/office/drawing/2014/main" id="{E481BF71-CC05-A819-FFFE-1D5CD759E4EB}"/>
                </a:ext>
              </a:extLst>
            </p:cNvPr>
            <p:cNvSpPr/>
            <p:nvPr/>
          </p:nvSpPr>
          <p:spPr>
            <a:xfrm>
              <a:off x="4770200" y="4397811"/>
              <a:ext cx="108000" cy="108000"/>
            </a:xfrm>
            <a:prstGeom prst="ellipse">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sp>
          <p:nvSpPr>
            <p:cNvPr id="7" name="Ovaal 6">
              <a:extLst>
                <a:ext uri="{FF2B5EF4-FFF2-40B4-BE49-F238E27FC236}">
                  <a16:creationId xmlns:a16="http://schemas.microsoft.com/office/drawing/2014/main" id="{1DC6E518-F9CB-D944-AA26-CD73938BEE42}"/>
                </a:ext>
              </a:extLst>
            </p:cNvPr>
            <p:cNvSpPr/>
            <p:nvPr/>
          </p:nvSpPr>
          <p:spPr>
            <a:xfrm>
              <a:off x="5070507" y="4829943"/>
              <a:ext cx="108000" cy="108000"/>
            </a:xfrm>
            <a:prstGeom prst="ellipse">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8" name="Ovaal 7">
              <a:extLst>
                <a:ext uri="{FF2B5EF4-FFF2-40B4-BE49-F238E27FC236}">
                  <a16:creationId xmlns:a16="http://schemas.microsoft.com/office/drawing/2014/main" id="{A850CEDB-1E9E-E2E4-6A05-04007DD293B5}"/>
                </a:ext>
              </a:extLst>
            </p:cNvPr>
            <p:cNvSpPr/>
            <p:nvPr/>
          </p:nvSpPr>
          <p:spPr>
            <a:xfrm>
              <a:off x="5596952" y="4580055"/>
              <a:ext cx="108000" cy="108000"/>
            </a:xfrm>
            <a:prstGeom prst="ellipse">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9" name="Ovaal 8">
              <a:extLst>
                <a:ext uri="{FF2B5EF4-FFF2-40B4-BE49-F238E27FC236}">
                  <a16:creationId xmlns:a16="http://schemas.microsoft.com/office/drawing/2014/main" id="{B9AE3653-8737-151D-3CD6-CF86FC80C8EC}"/>
                </a:ext>
              </a:extLst>
            </p:cNvPr>
            <p:cNvSpPr/>
            <p:nvPr/>
          </p:nvSpPr>
          <p:spPr>
            <a:xfrm>
              <a:off x="6272845" y="3597782"/>
              <a:ext cx="108000" cy="108000"/>
            </a:xfrm>
            <a:prstGeom prst="ellipse">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10" name="Ovaal 9">
              <a:extLst>
                <a:ext uri="{FF2B5EF4-FFF2-40B4-BE49-F238E27FC236}">
                  <a16:creationId xmlns:a16="http://schemas.microsoft.com/office/drawing/2014/main" id="{DC6DCE67-6AAC-CC06-22B5-0B3D2394EB70}"/>
                </a:ext>
              </a:extLst>
            </p:cNvPr>
            <p:cNvSpPr/>
            <p:nvPr/>
          </p:nvSpPr>
          <p:spPr>
            <a:xfrm>
              <a:off x="6511026" y="2570541"/>
              <a:ext cx="108000" cy="108000"/>
            </a:xfrm>
            <a:prstGeom prst="ellipse">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11" name="Ovaal 10">
              <a:extLst>
                <a:ext uri="{FF2B5EF4-FFF2-40B4-BE49-F238E27FC236}">
                  <a16:creationId xmlns:a16="http://schemas.microsoft.com/office/drawing/2014/main" id="{71D6B4FD-45F5-F653-CBFC-EB0BFDB69170}"/>
                </a:ext>
              </a:extLst>
            </p:cNvPr>
            <p:cNvSpPr/>
            <p:nvPr/>
          </p:nvSpPr>
          <p:spPr>
            <a:xfrm>
              <a:off x="4720432" y="3542304"/>
              <a:ext cx="108000" cy="108000"/>
            </a:xfrm>
            <a:prstGeom prst="ellipse">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12" name="Ovaal 11">
              <a:extLst>
                <a:ext uri="{FF2B5EF4-FFF2-40B4-BE49-F238E27FC236}">
                  <a16:creationId xmlns:a16="http://schemas.microsoft.com/office/drawing/2014/main" id="{1886490C-94BA-F7FF-05C5-64FF4A5F8FDB}"/>
                </a:ext>
              </a:extLst>
            </p:cNvPr>
            <p:cNvSpPr/>
            <p:nvPr/>
          </p:nvSpPr>
          <p:spPr>
            <a:xfrm>
              <a:off x="4393191" y="5025919"/>
              <a:ext cx="108000" cy="108000"/>
            </a:xfrm>
            <a:prstGeom prst="ellipse">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13" name="Ovaal 12">
              <a:extLst>
                <a:ext uri="{FF2B5EF4-FFF2-40B4-BE49-F238E27FC236}">
                  <a16:creationId xmlns:a16="http://schemas.microsoft.com/office/drawing/2014/main" id="{99481D1A-B5DA-4E26-55D5-C448E6A64586}"/>
                </a:ext>
              </a:extLst>
            </p:cNvPr>
            <p:cNvSpPr/>
            <p:nvPr/>
          </p:nvSpPr>
          <p:spPr>
            <a:xfrm>
              <a:off x="6375005" y="3183615"/>
              <a:ext cx="108000" cy="108000"/>
            </a:xfrm>
            <a:prstGeom prst="ellipse">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sp>
        <p:nvSpPr>
          <p:cNvPr id="174" name="Rectangle: Rounded Corners 1">
            <a:extLst>
              <a:ext uri="{FF2B5EF4-FFF2-40B4-BE49-F238E27FC236}">
                <a16:creationId xmlns:a16="http://schemas.microsoft.com/office/drawing/2014/main" id="{E74AB5EC-F1D6-DE6E-083A-AD7B05A20318}"/>
              </a:ext>
            </a:extLst>
          </p:cNvPr>
          <p:cNvSpPr/>
          <p:nvPr/>
        </p:nvSpPr>
        <p:spPr>
          <a:xfrm>
            <a:off x="7892075" y="1458189"/>
            <a:ext cx="2193819" cy="4500000"/>
          </a:xfrm>
          <a:prstGeom prst="roundRect">
            <a:avLst>
              <a:gd name="adj" fmla="val 7715"/>
            </a:avLst>
          </a:prstGeom>
          <a:solidFill>
            <a:srgbClr val="E3E3E3"/>
          </a:solidFill>
          <a:ln w="38100" cap="flat">
            <a:solidFill>
              <a:srgbClr val="E4F2F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Arial"/>
              <a:ea typeface="Arial"/>
              <a:cs typeface="Arial"/>
              <a:sym typeface="Arial"/>
            </a:endParaRPr>
          </a:p>
        </p:txBody>
      </p:sp>
      <p:grpSp>
        <p:nvGrpSpPr>
          <p:cNvPr id="179" name="Groep 178">
            <a:extLst>
              <a:ext uri="{FF2B5EF4-FFF2-40B4-BE49-F238E27FC236}">
                <a16:creationId xmlns:a16="http://schemas.microsoft.com/office/drawing/2014/main" id="{88551923-7AB0-C814-08DB-C519D0FE190F}"/>
              </a:ext>
            </a:extLst>
          </p:cNvPr>
          <p:cNvGrpSpPr/>
          <p:nvPr/>
        </p:nvGrpSpPr>
        <p:grpSpPr>
          <a:xfrm>
            <a:off x="8105877" y="2701394"/>
            <a:ext cx="310689" cy="321240"/>
            <a:chOff x="8120002" y="848138"/>
            <a:chExt cx="310689" cy="321240"/>
          </a:xfrm>
        </p:grpSpPr>
        <p:sp>
          <p:nvSpPr>
            <p:cNvPr id="180" name="Ovaal 179">
              <a:extLst>
                <a:ext uri="{FF2B5EF4-FFF2-40B4-BE49-F238E27FC236}">
                  <a16:creationId xmlns:a16="http://schemas.microsoft.com/office/drawing/2014/main" id="{F222D908-7869-D843-F1B4-9819CEF8EB14}"/>
                </a:ext>
              </a:extLst>
            </p:cNvPr>
            <p:cNvSpPr/>
            <p:nvPr/>
          </p:nvSpPr>
          <p:spPr>
            <a:xfrm>
              <a:off x="8120002" y="848138"/>
              <a:ext cx="305219" cy="306000"/>
            </a:xfrm>
            <a:prstGeom prst="ellipse">
              <a:avLst/>
            </a:prstGeom>
            <a:solidFill>
              <a:srgbClr val="E1E9EE"/>
            </a:solid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181" name="Picture 2">
              <a:extLst>
                <a:ext uri="{FF2B5EF4-FFF2-40B4-BE49-F238E27FC236}">
                  <a16:creationId xmlns:a16="http://schemas.microsoft.com/office/drawing/2014/main" id="{91DDDD5A-E217-6410-2065-C8342D1F59FD}"/>
                </a:ext>
              </a:extLst>
            </p:cNvPr>
            <p:cNvPicPr>
              <a:picLocks noChangeAspect="1" noChangeArrowheads="1"/>
            </p:cNvPicPr>
            <p:nvPr/>
          </p:nvPicPr>
          <p:blipFill>
            <a:blip r:embed="rId13" cstate="print">
              <a:alphaModFix amt="70000"/>
              <a:extLst>
                <a:ext uri="{28A0092B-C50C-407E-A947-70E740481C1C}">
                  <a14:useLocalDpi xmlns:a14="http://schemas.microsoft.com/office/drawing/2010/main" val="0"/>
                </a:ext>
              </a:extLst>
            </a:blip>
            <a:srcRect/>
            <a:stretch>
              <a:fillRect/>
            </a:stretch>
          </p:blipFill>
          <p:spPr bwMode="auto">
            <a:xfrm>
              <a:off x="8124692" y="863379"/>
              <a:ext cx="305999" cy="305999"/>
            </a:xfrm>
            <a:prstGeom prst="rect">
              <a:avLst/>
            </a:prstGeom>
            <a:noFill/>
            <a:extLst>
              <a:ext uri="{909E8E84-426E-40DD-AFC4-6F175D3DCCD1}">
                <a14:hiddenFill xmlns:a14="http://schemas.microsoft.com/office/drawing/2010/main">
                  <a:solidFill>
                    <a:srgbClr val="FFFFFF"/>
                  </a:solidFill>
                </a14:hiddenFill>
              </a:ext>
            </a:extLst>
          </p:spPr>
        </p:pic>
      </p:grpSp>
      <p:sp>
        <p:nvSpPr>
          <p:cNvPr id="182" name="Tekstvak 181">
            <a:extLst>
              <a:ext uri="{FF2B5EF4-FFF2-40B4-BE49-F238E27FC236}">
                <a16:creationId xmlns:a16="http://schemas.microsoft.com/office/drawing/2014/main" id="{DB92C8B4-8684-E222-B6EA-DEBC2C5EB4BF}"/>
              </a:ext>
            </a:extLst>
          </p:cNvPr>
          <p:cNvSpPr txBox="1"/>
          <p:nvPr/>
        </p:nvSpPr>
        <p:spPr>
          <a:xfrm rot="10800000" flipV="1">
            <a:off x="8572233" y="2705906"/>
            <a:ext cx="1366444"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nl-NL" sz="1200" dirty="0">
                <a:solidFill>
                  <a:sysClr val="windowText" lastClr="000000"/>
                </a:solidFill>
              </a:rPr>
              <a:t>Import </a:t>
            </a:r>
            <a:r>
              <a:rPr lang="nl-NL" sz="1200" dirty="0" err="1">
                <a:solidFill>
                  <a:sysClr val="windowText" lastClr="000000"/>
                </a:solidFill>
              </a:rPr>
              <a:t>by</a:t>
            </a:r>
            <a:r>
              <a:rPr lang="nl-NL" sz="1200" dirty="0">
                <a:solidFill>
                  <a:sysClr val="windowText" lastClr="000000"/>
                </a:solidFill>
              </a:rPr>
              <a:t> pipe</a:t>
            </a:r>
            <a:endParaRPr lang="nl-NL" sz="1200" dirty="0"/>
          </a:p>
        </p:txBody>
      </p:sp>
      <p:pic>
        <p:nvPicPr>
          <p:cNvPr id="183" name="Picture 2">
            <a:extLst>
              <a:ext uri="{FF2B5EF4-FFF2-40B4-BE49-F238E27FC236}">
                <a16:creationId xmlns:a16="http://schemas.microsoft.com/office/drawing/2014/main" id="{3127A150-08FE-FD9A-3B59-5E1DBD33CEB9}"/>
              </a:ext>
            </a:extLst>
          </p:cNvPr>
          <p:cNvPicPr>
            <a:picLocks noChangeAspect="1" noChangeArrowheads="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06076" y="3709970"/>
            <a:ext cx="310290" cy="306000"/>
          </a:xfrm>
          <a:prstGeom prst="ellipse">
            <a:avLst/>
          </a:prstGeom>
          <a:noFill/>
          <a:ln w="12700">
            <a:solidFill>
              <a:schemeClr val="tx1">
                <a:lumMod val="85000"/>
                <a:lumOff val="15000"/>
              </a:schemeClr>
            </a:solidFill>
          </a:ln>
          <a:extLst>
            <a:ext uri="{909E8E84-426E-40DD-AFC4-6F175D3DCCD1}">
              <a14:hiddenFill xmlns:a14="http://schemas.microsoft.com/office/drawing/2010/main">
                <a:solidFill>
                  <a:srgbClr val="FFFFFF"/>
                </a:solidFill>
              </a14:hiddenFill>
            </a:ext>
          </a:extLst>
        </p:spPr>
      </p:pic>
      <p:sp>
        <p:nvSpPr>
          <p:cNvPr id="184" name="Tekstvak 183">
            <a:extLst>
              <a:ext uri="{FF2B5EF4-FFF2-40B4-BE49-F238E27FC236}">
                <a16:creationId xmlns:a16="http://schemas.microsoft.com/office/drawing/2014/main" id="{EB065A57-A46A-F0F3-5C15-7219959F1AF5}"/>
              </a:ext>
            </a:extLst>
          </p:cNvPr>
          <p:cNvSpPr txBox="1"/>
          <p:nvPr/>
        </p:nvSpPr>
        <p:spPr>
          <a:xfrm rot="10800000" flipV="1">
            <a:off x="8467912" y="3631650"/>
            <a:ext cx="157508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nl-NL" sz="1200" dirty="0">
                <a:solidFill>
                  <a:sysClr val="windowText" lastClr="000000"/>
                </a:solidFill>
              </a:rPr>
              <a:t>Low-carbon </a:t>
            </a:r>
            <a:r>
              <a:rPr lang="nl-NL" sz="1200" dirty="0" err="1">
                <a:solidFill>
                  <a:sysClr val="windowText" lastClr="000000"/>
                </a:solidFill>
              </a:rPr>
              <a:t>hydrogen</a:t>
            </a:r>
            <a:r>
              <a:rPr lang="nl-NL" sz="1200" dirty="0">
                <a:solidFill>
                  <a:sysClr val="windowText" lastClr="000000"/>
                </a:solidFill>
              </a:rPr>
              <a:t> </a:t>
            </a:r>
            <a:r>
              <a:rPr lang="nl-NL" sz="1200" dirty="0" err="1">
                <a:solidFill>
                  <a:sysClr val="windowText" lastClr="000000"/>
                </a:solidFill>
              </a:rPr>
              <a:t>production</a:t>
            </a:r>
            <a:endParaRPr lang="nl-NL" sz="1200" dirty="0"/>
          </a:p>
        </p:txBody>
      </p:sp>
      <p:grpSp>
        <p:nvGrpSpPr>
          <p:cNvPr id="185" name="Groep 184">
            <a:extLst>
              <a:ext uri="{FF2B5EF4-FFF2-40B4-BE49-F238E27FC236}">
                <a16:creationId xmlns:a16="http://schemas.microsoft.com/office/drawing/2014/main" id="{1F83F70D-E88A-1D0D-7341-DA16537E3B06}"/>
              </a:ext>
            </a:extLst>
          </p:cNvPr>
          <p:cNvGrpSpPr/>
          <p:nvPr/>
        </p:nvGrpSpPr>
        <p:grpSpPr>
          <a:xfrm>
            <a:off x="8108612" y="4207298"/>
            <a:ext cx="305219" cy="300997"/>
            <a:chOff x="7173792" y="5742261"/>
            <a:chExt cx="305219" cy="300997"/>
          </a:xfrm>
        </p:grpSpPr>
        <p:sp>
          <p:nvSpPr>
            <p:cNvPr id="186" name="Ovaal 185">
              <a:extLst>
                <a:ext uri="{FF2B5EF4-FFF2-40B4-BE49-F238E27FC236}">
                  <a16:creationId xmlns:a16="http://schemas.microsoft.com/office/drawing/2014/main" id="{5060050D-7426-D259-7A0F-AB521B208162}"/>
                </a:ext>
              </a:extLst>
            </p:cNvPr>
            <p:cNvSpPr/>
            <p:nvPr/>
          </p:nvSpPr>
          <p:spPr>
            <a:xfrm>
              <a:off x="7173792" y="5742261"/>
              <a:ext cx="305219" cy="300997"/>
            </a:xfrm>
            <a:prstGeom prst="ellipse">
              <a:avLst/>
            </a:prstGeom>
            <a:solidFill>
              <a:srgbClr val="ADBECE"/>
            </a:solid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pic>
          <p:nvPicPr>
            <p:cNvPr id="187" name="Graphic 186" descr="Callcenter met effen opvulling">
              <a:extLst>
                <a:ext uri="{FF2B5EF4-FFF2-40B4-BE49-F238E27FC236}">
                  <a16:creationId xmlns:a16="http://schemas.microsoft.com/office/drawing/2014/main" id="{AAF0F5DD-BC81-02C0-E46B-ABBC5ADC65FE}"/>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00101" y="5758982"/>
              <a:ext cx="252599" cy="252599"/>
            </a:xfrm>
            <a:prstGeom prst="rect">
              <a:avLst/>
            </a:prstGeom>
          </p:spPr>
        </p:pic>
      </p:grpSp>
      <p:sp>
        <p:nvSpPr>
          <p:cNvPr id="188" name="Tekstvak 187">
            <a:extLst>
              <a:ext uri="{FF2B5EF4-FFF2-40B4-BE49-F238E27FC236}">
                <a16:creationId xmlns:a16="http://schemas.microsoft.com/office/drawing/2014/main" id="{383C3774-754F-9603-1DA9-5CC00E939A21}"/>
              </a:ext>
            </a:extLst>
          </p:cNvPr>
          <p:cNvSpPr txBox="1"/>
          <p:nvPr/>
        </p:nvSpPr>
        <p:spPr>
          <a:xfrm rot="10800000" flipV="1">
            <a:off x="8467912" y="4222252"/>
            <a:ext cx="1575087"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nl-NL" sz="1200" dirty="0">
                <a:solidFill>
                  <a:sysClr val="windowText" lastClr="000000"/>
                </a:solidFill>
              </a:rPr>
              <a:t>Market operator</a:t>
            </a:r>
            <a:endParaRPr lang="nl-NL" sz="1200" dirty="0"/>
          </a:p>
        </p:txBody>
      </p:sp>
      <p:grpSp>
        <p:nvGrpSpPr>
          <p:cNvPr id="189" name="Groep 188">
            <a:extLst>
              <a:ext uri="{FF2B5EF4-FFF2-40B4-BE49-F238E27FC236}">
                <a16:creationId xmlns:a16="http://schemas.microsoft.com/office/drawing/2014/main" id="{4E67705D-D3AE-4B33-589C-04CBAE73EF65}"/>
              </a:ext>
            </a:extLst>
          </p:cNvPr>
          <p:cNvGrpSpPr/>
          <p:nvPr/>
        </p:nvGrpSpPr>
        <p:grpSpPr>
          <a:xfrm>
            <a:off x="8108612" y="4699183"/>
            <a:ext cx="305219" cy="300997"/>
            <a:chOff x="7171507" y="7194191"/>
            <a:chExt cx="305219" cy="300997"/>
          </a:xfrm>
        </p:grpSpPr>
        <p:sp>
          <p:nvSpPr>
            <p:cNvPr id="190" name="Ovaal 189">
              <a:extLst>
                <a:ext uri="{FF2B5EF4-FFF2-40B4-BE49-F238E27FC236}">
                  <a16:creationId xmlns:a16="http://schemas.microsoft.com/office/drawing/2014/main" id="{48515A53-8D9E-BFFD-1393-B6DB2F96C26E}"/>
                </a:ext>
              </a:extLst>
            </p:cNvPr>
            <p:cNvSpPr/>
            <p:nvPr/>
          </p:nvSpPr>
          <p:spPr>
            <a:xfrm>
              <a:off x="7171507" y="7194191"/>
              <a:ext cx="305219" cy="300997"/>
            </a:xfrm>
            <a:prstGeom prst="ellipse">
              <a:avLst/>
            </a:prstGeom>
            <a:solidFill>
              <a:srgbClr val="D3EDFC"/>
            </a:solid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191" name="Ovaal 190">
              <a:extLst>
                <a:ext uri="{FF2B5EF4-FFF2-40B4-BE49-F238E27FC236}">
                  <a16:creationId xmlns:a16="http://schemas.microsoft.com/office/drawing/2014/main" id="{8132ACDA-7605-1DA6-654F-FDDBB33DAB85}"/>
                </a:ext>
              </a:extLst>
            </p:cNvPr>
            <p:cNvSpPr/>
            <p:nvPr/>
          </p:nvSpPr>
          <p:spPr>
            <a:xfrm>
              <a:off x="7243849" y="7297604"/>
              <a:ext cx="160534" cy="158315"/>
            </a:xfrm>
            <a:prstGeom prst="ellipse">
              <a:avLst/>
            </a:prstGeom>
            <a:ln w="9525">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mc:AlternateContent xmlns:mc="http://schemas.openxmlformats.org/markup-compatibility/2006" xmlns:a14="http://schemas.microsoft.com/office/drawing/2010/main">
          <mc:Choice Requires="a14">
            <p:sp>
              <p:nvSpPr>
                <p:cNvPr id="192" name="Tekstvak 191">
                  <a:extLst>
                    <a:ext uri="{FF2B5EF4-FFF2-40B4-BE49-F238E27FC236}">
                      <a16:creationId xmlns:a16="http://schemas.microsoft.com/office/drawing/2014/main" id="{E8F92E3A-A326-A567-ABE7-76102F469019}"/>
                    </a:ext>
                  </a:extLst>
                </p:cNvPr>
                <p:cNvSpPr txBox="1"/>
                <p:nvPr/>
              </p:nvSpPr>
              <p:spPr>
                <a:xfrm>
                  <a:off x="7254070" y="7295921"/>
                  <a:ext cx="35329" cy="1835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nl-NL" sz="500" b="0" i="1" u="none" strike="noStrike" cap="none" spc="0" normalizeH="0" baseline="0" smtClean="0">
                                <a:ln>
                                  <a:noFill/>
                                </a:ln>
                                <a:solidFill>
                                  <a:srgbClr val="000000"/>
                                </a:solidFill>
                                <a:effectLst/>
                                <a:uFillTx/>
                                <a:latin typeface="Cambria Math" panose="02040503050406030204" pitchFamily="18" charset="0"/>
                                <a:cs typeface="Arial"/>
                                <a:sym typeface="Arial"/>
                              </a:rPr>
                            </m:ctrlPr>
                          </m:sSubPr>
                          <m:e>
                            <m:r>
                              <a:rPr kumimoji="0" lang="nl-NL" sz="500" b="0" i="1" u="none" strike="noStrike" cap="none" spc="0" normalizeH="0" baseline="0" smtClean="0">
                                <a:ln>
                                  <a:noFill/>
                                </a:ln>
                                <a:solidFill>
                                  <a:srgbClr val="000000"/>
                                </a:solidFill>
                                <a:effectLst/>
                                <a:uFillTx/>
                                <a:latin typeface="Cambria Math" panose="02040503050406030204" pitchFamily="18" charset="0"/>
                                <a:cs typeface="Arial"/>
                                <a:sym typeface="Arial"/>
                              </a:rPr>
                              <m:t>𝐻𝐴</m:t>
                            </m:r>
                          </m:e>
                          <m:sub>
                            <m:r>
                              <a:rPr kumimoji="0" lang="nl-NL" sz="500" b="0" i="1" u="none" strike="noStrike" cap="none" spc="0" normalizeH="0" baseline="0" smtClean="0">
                                <a:ln>
                                  <a:noFill/>
                                </a:ln>
                                <a:solidFill>
                                  <a:srgbClr val="000000"/>
                                </a:solidFill>
                                <a:effectLst/>
                                <a:uFillTx/>
                                <a:latin typeface="Cambria Math" panose="02040503050406030204" pitchFamily="18" charset="0"/>
                                <a:cs typeface="Arial"/>
                                <a:sym typeface="Arial"/>
                              </a:rPr>
                              <m:t>2</m:t>
                            </m:r>
                          </m:sub>
                        </m:sSub>
                      </m:oMath>
                    </m:oMathPara>
                  </a14:m>
                  <a:endParaRPr lang="nl-NL" sz="1600" dirty="0"/>
                </a:p>
              </p:txBody>
            </p:sp>
          </mc:Choice>
          <mc:Fallback xmlns="">
            <p:sp>
              <p:nvSpPr>
                <p:cNvPr id="192" name="Tekstvak 191">
                  <a:extLst>
                    <a:ext uri="{FF2B5EF4-FFF2-40B4-BE49-F238E27FC236}">
                      <a16:creationId xmlns:a16="http://schemas.microsoft.com/office/drawing/2014/main" id="{E8F92E3A-A326-A567-ABE7-76102F469019}"/>
                    </a:ext>
                  </a:extLst>
                </p:cNvPr>
                <p:cNvSpPr txBox="1">
                  <a:spLocks noRot="1" noChangeAspect="1" noMove="1" noResize="1" noEditPoints="1" noAdjustHandles="1" noChangeArrowheads="1" noChangeShapeType="1" noTextEdit="1"/>
                </p:cNvSpPr>
                <p:nvPr/>
              </p:nvSpPr>
              <p:spPr>
                <a:xfrm>
                  <a:off x="7254070" y="7295921"/>
                  <a:ext cx="35329" cy="183500"/>
                </a:xfrm>
                <a:prstGeom prst="rect">
                  <a:avLst/>
                </a:prstGeom>
                <a:blipFill>
                  <a:blip r:embed="rId14"/>
                  <a:stretch>
                    <a:fillRect l="-20000" r="-360000"/>
                  </a:stretch>
                </a:blipFill>
                <a:ln w="12700" cap="flat">
                  <a:noFill/>
                  <a:miter lim="400000"/>
                </a:ln>
                <a:effectLst/>
              </p:spPr>
              <p:txBody>
                <a:bodyPr/>
                <a:lstStyle/>
                <a:p>
                  <a:r>
                    <a:rPr lang="nl-NL">
                      <a:noFill/>
                    </a:rPr>
                    <a:t> </a:t>
                  </a:r>
                </a:p>
              </p:txBody>
            </p:sp>
          </mc:Fallback>
        </mc:AlternateContent>
        <p:cxnSp>
          <p:nvCxnSpPr>
            <p:cNvPr id="193" name="Rechte verbindingslijn 192">
              <a:extLst>
                <a:ext uri="{FF2B5EF4-FFF2-40B4-BE49-F238E27FC236}">
                  <a16:creationId xmlns:a16="http://schemas.microsoft.com/office/drawing/2014/main" id="{F65EAC04-66B7-FF5A-8107-24433DF13556}"/>
                </a:ext>
              </a:extLst>
            </p:cNvPr>
            <p:cNvCxnSpPr>
              <a:cxnSpLocks/>
            </p:cNvCxnSpPr>
            <p:nvPr/>
          </p:nvCxnSpPr>
          <p:spPr>
            <a:xfrm>
              <a:off x="7252116" y="7279418"/>
              <a:ext cx="144000" cy="0"/>
            </a:xfrm>
            <a:prstGeom prst="line">
              <a:avLst/>
            </a:prstGeom>
            <a:no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cxnSp>
      </p:grpSp>
      <p:sp>
        <p:nvSpPr>
          <p:cNvPr id="194" name="Tekstvak 193">
            <a:extLst>
              <a:ext uri="{FF2B5EF4-FFF2-40B4-BE49-F238E27FC236}">
                <a16:creationId xmlns:a16="http://schemas.microsoft.com/office/drawing/2014/main" id="{CCCA1A55-D09C-79F8-5D50-69F1F183E663}"/>
              </a:ext>
            </a:extLst>
          </p:cNvPr>
          <p:cNvSpPr txBox="1"/>
          <p:nvPr/>
        </p:nvSpPr>
        <p:spPr>
          <a:xfrm rot="10800000" flipV="1">
            <a:off x="8498650" y="4614270"/>
            <a:ext cx="151361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nl-NL" sz="1200" dirty="0">
                <a:solidFill>
                  <a:sysClr val="windowText" lastClr="000000"/>
                </a:solidFill>
              </a:rPr>
              <a:t>Central </a:t>
            </a:r>
            <a:r>
              <a:rPr lang="nl-NL" sz="1200" dirty="0" err="1">
                <a:solidFill>
                  <a:sysClr val="windowText" lastClr="000000"/>
                </a:solidFill>
              </a:rPr>
              <a:t>hydrogen</a:t>
            </a:r>
            <a:r>
              <a:rPr lang="nl-NL" sz="1200" dirty="0">
                <a:solidFill>
                  <a:sysClr val="windowText" lastClr="000000"/>
                </a:solidFill>
              </a:rPr>
              <a:t> storage</a:t>
            </a:r>
            <a:endParaRPr lang="nl-NL" sz="1200" dirty="0"/>
          </a:p>
        </p:txBody>
      </p:sp>
      <p:grpSp>
        <p:nvGrpSpPr>
          <p:cNvPr id="195" name="Groep 194">
            <a:extLst>
              <a:ext uri="{FF2B5EF4-FFF2-40B4-BE49-F238E27FC236}">
                <a16:creationId xmlns:a16="http://schemas.microsoft.com/office/drawing/2014/main" id="{C310A310-4C07-C890-C2F7-960EEE020FF8}"/>
              </a:ext>
            </a:extLst>
          </p:cNvPr>
          <p:cNvGrpSpPr/>
          <p:nvPr/>
        </p:nvGrpSpPr>
        <p:grpSpPr>
          <a:xfrm>
            <a:off x="8145241" y="5609655"/>
            <a:ext cx="231960" cy="228753"/>
            <a:chOff x="9508847" y="6695125"/>
            <a:chExt cx="231960" cy="228753"/>
          </a:xfrm>
        </p:grpSpPr>
        <p:sp>
          <p:nvSpPr>
            <p:cNvPr id="196" name="Ovaal 195">
              <a:extLst>
                <a:ext uri="{FF2B5EF4-FFF2-40B4-BE49-F238E27FC236}">
                  <a16:creationId xmlns:a16="http://schemas.microsoft.com/office/drawing/2014/main" id="{0937EF31-A40F-A134-346B-8B57B5724AA2}"/>
                </a:ext>
              </a:extLst>
            </p:cNvPr>
            <p:cNvSpPr/>
            <p:nvPr/>
          </p:nvSpPr>
          <p:spPr>
            <a:xfrm rot="10800000" flipV="1">
              <a:off x="9508847" y="6695125"/>
              <a:ext cx="231960" cy="228753"/>
            </a:xfrm>
            <a:prstGeom prst="ellipse">
              <a:avLst/>
            </a:prstGeom>
            <a:solidFill>
              <a:srgbClr val="D3EDFC"/>
            </a:solid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197" name="Picture 2">
              <a:extLst>
                <a:ext uri="{FF2B5EF4-FFF2-40B4-BE49-F238E27FC236}">
                  <a16:creationId xmlns:a16="http://schemas.microsoft.com/office/drawing/2014/main" id="{199158BE-8C75-82E6-51EE-78B6C515F848}"/>
                </a:ext>
              </a:extLst>
            </p:cNvPr>
            <p:cNvPicPr>
              <a:picLocks noChangeAspect="1" noChangeArrowheads="1"/>
            </p:cNvPicPr>
            <p:nvPr/>
          </p:nvPicPr>
          <p:blipFill>
            <a:blip r:embed="rId9" cstate="print">
              <a:duotone>
                <a:prstClr val="black"/>
                <a:schemeClr val="tx2">
                  <a:tint val="45000"/>
                  <a:satMod val="400000"/>
                </a:schemeClr>
              </a:duotone>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10800000" flipV="1">
              <a:off x="9528863" y="6756612"/>
              <a:ext cx="191928" cy="113565"/>
            </a:xfrm>
            <a:prstGeom prst="rect">
              <a:avLst/>
            </a:prstGeom>
            <a:noFill/>
            <a:extLst>
              <a:ext uri="{909E8E84-426E-40DD-AFC4-6F175D3DCCD1}">
                <a14:hiddenFill xmlns:a14="http://schemas.microsoft.com/office/drawing/2010/main">
                  <a:solidFill>
                    <a:srgbClr val="FFFFFF"/>
                  </a:solidFill>
                </a14:hiddenFill>
              </a:ext>
            </a:extLst>
          </p:spPr>
        </p:pic>
      </p:grpSp>
      <p:sp>
        <p:nvSpPr>
          <p:cNvPr id="198" name="Tekstvak 197">
            <a:extLst>
              <a:ext uri="{FF2B5EF4-FFF2-40B4-BE49-F238E27FC236}">
                <a16:creationId xmlns:a16="http://schemas.microsoft.com/office/drawing/2014/main" id="{2A84873E-B9F2-C78C-E7DD-ADE6DA056FA7}"/>
              </a:ext>
            </a:extLst>
          </p:cNvPr>
          <p:cNvSpPr txBox="1"/>
          <p:nvPr/>
        </p:nvSpPr>
        <p:spPr>
          <a:xfrm rot="10800000" flipV="1">
            <a:off x="8433975" y="5493198"/>
            <a:ext cx="164296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nl-NL" sz="1200" dirty="0" err="1">
                <a:solidFill>
                  <a:sysClr val="windowText" lastClr="000000"/>
                </a:solidFill>
              </a:rPr>
              <a:t>Local</a:t>
            </a:r>
            <a:r>
              <a:rPr lang="nl-NL" sz="1200" dirty="0">
                <a:solidFill>
                  <a:sysClr val="windowText" lastClr="000000"/>
                </a:solidFill>
              </a:rPr>
              <a:t> </a:t>
            </a:r>
            <a:r>
              <a:rPr lang="nl-NL" sz="1200" dirty="0" err="1">
                <a:solidFill>
                  <a:sysClr val="windowText" lastClr="000000"/>
                </a:solidFill>
              </a:rPr>
              <a:t>hydrogen</a:t>
            </a:r>
            <a:r>
              <a:rPr lang="nl-NL" sz="1200" dirty="0">
                <a:solidFill>
                  <a:sysClr val="windowText" lastClr="000000"/>
                </a:solidFill>
              </a:rPr>
              <a:t> storage</a:t>
            </a:r>
            <a:endParaRPr lang="nl-NL" sz="1200" dirty="0"/>
          </a:p>
        </p:txBody>
      </p:sp>
      <p:grpSp>
        <p:nvGrpSpPr>
          <p:cNvPr id="199" name="Groep 198">
            <a:extLst>
              <a:ext uri="{FF2B5EF4-FFF2-40B4-BE49-F238E27FC236}">
                <a16:creationId xmlns:a16="http://schemas.microsoft.com/office/drawing/2014/main" id="{891A8665-F05C-E4FF-DDBE-8EBBA737501A}"/>
              </a:ext>
            </a:extLst>
          </p:cNvPr>
          <p:cNvGrpSpPr/>
          <p:nvPr/>
        </p:nvGrpSpPr>
        <p:grpSpPr>
          <a:xfrm>
            <a:off x="8145776" y="5191068"/>
            <a:ext cx="230891" cy="227698"/>
            <a:chOff x="8930581" y="6691235"/>
            <a:chExt cx="230891" cy="227698"/>
          </a:xfrm>
        </p:grpSpPr>
        <p:sp>
          <p:nvSpPr>
            <p:cNvPr id="200" name="Ovaal 199">
              <a:extLst>
                <a:ext uri="{FF2B5EF4-FFF2-40B4-BE49-F238E27FC236}">
                  <a16:creationId xmlns:a16="http://schemas.microsoft.com/office/drawing/2014/main" id="{8A08E697-E62B-9A68-5F0B-91E7C0B4D3AF}"/>
                </a:ext>
              </a:extLst>
            </p:cNvPr>
            <p:cNvSpPr/>
            <p:nvPr/>
          </p:nvSpPr>
          <p:spPr>
            <a:xfrm rot="10800000" flipV="1">
              <a:off x="8930581" y="6691235"/>
              <a:ext cx="230891" cy="227698"/>
            </a:xfrm>
            <a:prstGeom prst="ellipse">
              <a:avLst/>
            </a:prstGeom>
            <a:solidFill>
              <a:schemeClr val="bg2">
                <a:lumMod val="40000"/>
                <a:lumOff val="60000"/>
              </a:schemeClr>
            </a:solidFill>
            <a:ln w="12700" cap="flat">
              <a:solidFill>
                <a:srgbClr val="259FC5"/>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201" name="Graphic 200" descr="Fabriek met effen opvulling">
              <a:extLst>
                <a:ext uri="{FF2B5EF4-FFF2-40B4-BE49-F238E27FC236}">
                  <a16:creationId xmlns:a16="http://schemas.microsoft.com/office/drawing/2014/main" id="{6F26D602-B9A9-2BC3-D8C7-F6CD4AA3EED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flipV="1">
              <a:off x="8937531" y="6698089"/>
              <a:ext cx="216991" cy="213990"/>
            </a:xfrm>
            <a:prstGeom prst="rect">
              <a:avLst/>
            </a:prstGeom>
          </p:spPr>
        </p:pic>
        <p:sp>
          <p:nvSpPr>
            <p:cNvPr id="202" name="Rechthoek 201">
              <a:extLst>
                <a:ext uri="{FF2B5EF4-FFF2-40B4-BE49-F238E27FC236}">
                  <a16:creationId xmlns:a16="http://schemas.microsoft.com/office/drawing/2014/main" id="{8372532D-8614-9DAF-3940-C2E8EC4B8E27}"/>
                </a:ext>
              </a:extLst>
            </p:cNvPr>
            <p:cNvSpPr/>
            <p:nvPr/>
          </p:nvSpPr>
          <p:spPr>
            <a:xfrm rot="10800000" flipV="1">
              <a:off x="8984397" y="6830635"/>
              <a:ext cx="123259" cy="34840"/>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sp>
        <p:nvSpPr>
          <p:cNvPr id="203" name="Tekstvak 202">
            <a:extLst>
              <a:ext uri="{FF2B5EF4-FFF2-40B4-BE49-F238E27FC236}">
                <a16:creationId xmlns:a16="http://schemas.microsoft.com/office/drawing/2014/main" id="{821D4564-4834-E051-303B-0C935CF8C9F7}"/>
              </a:ext>
            </a:extLst>
          </p:cNvPr>
          <p:cNvSpPr txBox="1"/>
          <p:nvPr/>
        </p:nvSpPr>
        <p:spPr>
          <a:xfrm rot="10800000" flipV="1">
            <a:off x="8444115" y="5170756"/>
            <a:ext cx="1622681"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nl-NL" sz="1200" dirty="0">
                <a:solidFill>
                  <a:sysClr val="windowText" lastClr="000000"/>
                </a:solidFill>
              </a:rPr>
              <a:t>Industrial </a:t>
            </a:r>
            <a:r>
              <a:rPr lang="nl-NL" sz="1200" dirty="0" err="1">
                <a:solidFill>
                  <a:sysClr val="windowText" lastClr="000000"/>
                </a:solidFill>
              </a:rPr>
              <a:t>demand</a:t>
            </a:r>
            <a:endParaRPr lang="nl-NL" sz="1200" dirty="0"/>
          </a:p>
        </p:txBody>
      </p:sp>
      <p:grpSp>
        <p:nvGrpSpPr>
          <p:cNvPr id="206" name="Groep 205">
            <a:extLst>
              <a:ext uri="{FF2B5EF4-FFF2-40B4-BE49-F238E27FC236}">
                <a16:creationId xmlns:a16="http://schemas.microsoft.com/office/drawing/2014/main" id="{043DA65D-46F4-9403-037B-CD2ACE7F42AD}"/>
              </a:ext>
            </a:extLst>
          </p:cNvPr>
          <p:cNvGrpSpPr/>
          <p:nvPr/>
        </p:nvGrpSpPr>
        <p:grpSpPr>
          <a:xfrm>
            <a:off x="8108221" y="3215252"/>
            <a:ext cx="306000" cy="305999"/>
            <a:chOff x="8365063" y="2951267"/>
            <a:chExt cx="306000" cy="305999"/>
          </a:xfrm>
        </p:grpSpPr>
        <p:sp>
          <p:nvSpPr>
            <p:cNvPr id="207" name="Ovaal 206">
              <a:extLst>
                <a:ext uri="{FF2B5EF4-FFF2-40B4-BE49-F238E27FC236}">
                  <a16:creationId xmlns:a16="http://schemas.microsoft.com/office/drawing/2014/main" id="{3FA171AC-DA4D-4919-0051-C261FC0751B0}"/>
                </a:ext>
              </a:extLst>
            </p:cNvPr>
            <p:cNvSpPr/>
            <p:nvPr/>
          </p:nvSpPr>
          <p:spPr>
            <a:xfrm>
              <a:off x="8365063" y="2951267"/>
              <a:ext cx="306000" cy="305999"/>
            </a:xfrm>
            <a:prstGeom prst="ellipse">
              <a:avLst/>
            </a:prstGeom>
            <a:solidFill>
              <a:srgbClr val="C2E49C"/>
            </a:solidFill>
            <a:ln w="12700">
              <a:solidFill>
                <a:schemeClr val="tx1">
                  <a:lumMod val="85000"/>
                  <a:lumOff val="15000"/>
                </a:schemeClr>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208" name="Afbeelding 207" descr="Afbeelding met tekst, elektronica, keyboard&#10;&#10;Automatisch gegenereerde beschrijving">
              <a:extLst>
                <a:ext uri="{FF2B5EF4-FFF2-40B4-BE49-F238E27FC236}">
                  <a16:creationId xmlns:a16="http://schemas.microsoft.com/office/drawing/2014/main" id="{CE0A34F2-9EF0-BC02-FF9B-7053EB6712ED}"/>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7441" t="9993" r="75180" b="73202"/>
            <a:stretch/>
          </p:blipFill>
          <p:spPr>
            <a:xfrm>
              <a:off x="8399151" y="3001667"/>
              <a:ext cx="238949" cy="199038"/>
            </a:xfrm>
            <a:prstGeom prst="roundRect">
              <a:avLst>
                <a:gd name="adj" fmla="val 18620"/>
              </a:avLst>
            </a:prstGeom>
            <a:solidFill>
              <a:srgbClr val="C2E49C"/>
            </a:solidFill>
          </p:spPr>
        </p:pic>
      </p:grpSp>
      <p:sp>
        <p:nvSpPr>
          <p:cNvPr id="209" name="Tekstvak 208">
            <a:extLst>
              <a:ext uri="{FF2B5EF4-FFF2-40B4-BE49-F238E27FC236}">
                <a16:creationId xmlns:a16="http://schemas.microsoft.com/office/drawing/2014/main" id="{DF196098-BCB9-C46F-0690-6D4A29EBD06F}"/>
              </a:ext>
            </a:extLst>
          </p:cNvPr>
          <p:cNvSpPr txBox="1"/>
          <p:nvPr/>
        </p:nvSpPr>
        <p:spPr>
          <a:xfrm rot="10800000" flipV="1">
            <a:off x="8470097" y="3141357"/>
            <a:ext cx="157508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nl-NL" sz="1200" dirty="0" err="1">
                <a:solidFill>
                  <a:sysClr val="windowText" lastClr="000000"/>
                </a:solidFill>
              </a:rPr>
              <a:t>Renewable</a:t>
            </a:r>
            <a:r>
              <a:rPr lang="nl-NL" sz="1200" dirty="0">
                <a:solidFill>
                  <a:sysClr val="windowText" lastClr="000000"/>
                </a:solidFill>
              </a:rPr>
              <a:t> </a:t>
            </a:r>
            <a:r>
              <a:rPr lang="nl-NL" sz="1200" dirty="0" err="1">
                <a:solidFill>
                  <a:sysClr val="windowText" lastClr="000000"/>
                </a:solidFill>
              </a:rPr>
              <a:t>hydrogen</a:t>
            </a:r>
            <a:r>
              <a:rPr lang="nl-NL" sz="1200" dirty="0">
                <a:solidFill>
                  <a:sysClr val="windowText" lastClr="000000"/>
                </a:solidFill>
              </a:rPr>
              <a:t> </a:t>
            </a:r>
            <a:r>
              <a:rPr lang="nl-NL" sz="1200" dirty="0" err="1">
                <a:solidFill>
                  <a:sysClr val="windowText" lastClr="000000"/>
                </a:solidFill>
              </a:rPr>
              <a:t>production</a:t>
            </a:r>
            <a:endParaRPr lang="nl-NL" sz="1200" dirty="0"/>
          </a:p>
        </p:txBody>
      </p:sp>
      <p:sp>
        <p:nvSpPr>
          <p:cNvPr id="210" name="Tekstvak 209">
            <a:extLst>
              <a:ext uri="{FF2B5EF4-FFF2-40B4-BE49-F238E27FC236}">
                <a16:creationId xmlns:a16="http://schemas.microsoft.com/office/drawing/2014/main" id="{54667887-8284-BAD3-EC18-90427F4A6347}"/>
              </a:ext>
            </a:extLst>
          </p:cNvPr>
          <p:cNvSpPr txBox="1"/>
          <p:nvPr/>
        </p:nvSpPr>
        <p:spPr>
          <a:xfrm rot="10800000" flipV="1">
            <a:off x="8572233" y="2187218"/>
            <a:ext cx="1366444"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nl-NL" sz="1200" dirty="0">
                <a:solidFill>
                  <a:sysClr val="windowText" lastClr="000000"/>
                </a:solidFill>
              </a:rPr>
              <a:t>Wind farm</a:t>
            </a:r>
            <a:endParaRPr lang="nl-NL" sz="1200" dirty="0"/>
          </a:p>
        </p:txBody>
      </p:sp>
      <p:grpSp>
        <p:nvGrpSpPr>
          <p:cNvPr id="211" name="Groep 210">
            <a:extLst>
              <a:ext uri="{FF2B5EF4-FFF2-40B4-BE49-F238E27FC236}">
                <a16:creationId xmlns:a16="http://schemas.microsoft.com/office/drawing/2014/main" id="{E5C34584-EB65-B8C8-D935-DB5FF31B6718}"/>
              </a:ext>
            </a:extLst>
          </p:cNvPr>
          <p:cNvGrpSpPr/>
          <p:nvPr/>
        </p:nvGrpSpPr>
        <p:grpSpPr>
          <a:xfrm>
            <a:off x="8060992" y="1518560"/>
            <a:ext cx="400458" cy="401456"/>
            <a:chOff x="8303530" y="1469518"/>
            <a:chExt cx="400458" cy="401456"/>
          </a:xfrm>
        </p:grpSpPr>
        <p:sp>
          <p:nvSpPr>
            <p:cNvPr id="212" name="Ovaal 211">
              <a:extLst>
                <a:ext uri="{FF2B5EF4-FFF2-40B4-BE49-F238E27FC236}">
                  <a16:creationId xmlns:a16="http://schemas.microsoft.com/office/drawing/2014/main" id="{F2BCA38F-9024-D933-5883-7E5A7543CE5C}"/>
                </a:ext>
              </a:extLst>
            </p:cNvPr>
            <p:cNvSpPr/>
            <p:nvPr/>
          </p:nvSpPr>
          <p:spPr>
            <a:xfrm>
              <a:off x="8303530" y="1469518"/>
              <a:ext cx="400458" cy="401456"/>
            </a:xfrm>
            <a:prstGeom prst="ellipse">
              <a:avLst/>
            </a:prstGeom>
            <a:solidFill>
              <a:srgbClr val="E1E9EE"/>
            </a:solidFill>
            <a:ln w="12700">
              <a:solidFill>
                <a:schemeClr val="tx1">
                  <a:lumMod val="85000"/>
                  <a:lumOff val="15000"/>
                </a:schemeClr>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213" name="Afbeelding 212" descr="Afbeelding met kaart&#10;&#10;Automatisch gegenereerde beschrijving">
              <a:extLst>
                <a:ext uri="{FF2B5EF4-FFF2-40B4-BE49-F238E27FC236}">
                  <a16:creationId xmlns:a16="http://schemas.microsoft.com/office/drawing/2014/main" id="{CE1197C2-5F73-8F11-8923-611F91B19C36}"/>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l="22329" t="58166" r="71774" b="39126"/>
            <a:stretch/>
          </p:blipFill>
          <p:spPr>
            <a:xfrm>
              <a:off x="8342633" y="1599068"/>
              <a:ext cx="341053" cy="129868"/>
            </a:xfrm>
            <a:prstGeom prst="roundRect">
              <a:avLst>
                <a:gd name="adj" fmla="val 4378"/>
              </a:avLst>
            </a:prstGeom>
            <a:solidFill>
              <a:schemeClr val="accent2"/>
            </a:solidFill>
          </p:spPr>
        </p:pic>
      </p:grpSp>
      <p:pic>
        <p:nvPicPr>
          <p:cNvPr id="214" name="Afbeelding 213">
            <a:extLst>
              <a:ext uri="{FF2B5EF4-FFF2-40B4-BE49-F238E27FC236}">
                <a16:creationId xmlns:a16="http://schemas.microsoft.com/office/drawing/2014/main" id="{7214E300-2C53-C6B0-2464-35E8115BF0B8}"/>
              </a:ext>
            </a:extLst>
          </p:cNvPr>
          <p:cNvPicPr>
            <a:picLocks noChangeAspect="1"/>
          </p:cNvPicPr>
          <p:nvPr/>
        </p:nvPicPr>
        <p:blipFill rotWithShape="1">
          <a:blip r:embed="rId15">
            <a:extLst>
              <a:ext uri="{BEBA8EAE-BF5A-486C-A8C5-ECC9F3942E4B}">
                <a14:imgProps xmlns:a14="http://schemas.microsoft.com/office/drawing/2010/main">
                  <a14:imgLayer r:embed="rId16">
                    <a14:imgEffect>
                      <a14:saturation sat="33000"/>
                    </a14:imgEffect>
                  </a14:imgLayer>
                </a14:imgProps>
              </a:ext>
            </a:extLst>
          </a:blip>
          <a:srcRect l="16965" t="3228" r="3315" b="3175"/>
          <a:stretch/>
        </p:blipFill>
        <p:spPr>
          <a:xfrm>
            <a:off x="8061421" y="2110905"/>
            <a:ext cx="399600" cy="399600"/>
          </a:xfrm>
          <a:prstGeom prst="ellipse">
            <a:avLst/>
          </a:prstGeom>
          <a:ln>
            <a:solidFill>
              <a:schemeClr val="tx1">
                <a:lumMod val="85000"/>
                <a:lumOff val="15000"/>
              </a:schemeClr>
            </a:solidFill>
          </a:ln>
        </p:spPr>
      </p:pic>
      <p:sp>
        <p:nvSpPr>
          <p:cNvPr id="215" name="Tekstvak 214">
            <a:extLst>
              <a:ext uri="{FF2B5EF4-FFF2-40B4-BE49-F238E27FC236}">
                <a16:creationId xmlns:a16="http://schemas.microsoft.com/office/drawing/2014/main" id="{E0A3940C-C573-7EA4-AB43-BCB320854089}"/>
              </a:ext>
            </a:extLst>
          </p:cNvPr>
          <p:cNvSpPr txBox="1"/>
          <p:nvPr/>
        </p:nvSpPr>
        <p:spPr>
          <a:xfrm rot="10800000" flipV="1">
            <a:off x="8572233" y="1579861"/>
            <a:ext cx="1366444"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nl-NL" sz="1200" dirty="0">
                <a:solidFill>
                  <a:sysClr val="windowText" lastClr="000000"/>
                </a:solidFill>
              </a:rPr>
              <a:t>Import </a:t>
            </a:r>
            <a:r>
              <a:rPr lang="nl-NL" sz="1200" dirty="0" err="1">
                <a:solidFill>
                  <a:sysClr val="windowText" lastClr="000000"/>
                </a:solidFill>
              </a:rPr>
              <a:t>by</a:t>
            </a:r>
            <a:r>
              <a:rPr lang="nl-NL" sz="1200" dirty="0">
                <a:solidFill>
                  <a:sysClr val="windowText" lastClr="000000"/>
                </a:solidFill>
              </a:rPr>
              <a:t> </a:t>
            </a:r>
            <a:r>
              <a:rPr lang="nl-NL" sz="1200" dirty="0" err="1">
                <a:solidFill>
                  <a:sysClr val="windowText" lastClr="000000"/>
                </a:solidFill>
              </a:rPr>
              <a:t>ship</a:t>
            </a:r>
            <a:endParaRPr lang="nl-NL" sz="1200" dirty="0"/>
          </a:p>
        </p:txBody>
      </p:sp>
      <p:sp>
        <p:nvSpPr>
          <p:cNvPr id="5" name="Tekstvak 4">
            <a:extLst>
              <a:ext uri="{FF2B5EF4-FFF2-40B4-BE49-F238E27FC236}">
                <a16:creationId xmlns:a16="http://schemas.microsoft.com/office/drawing/2014/main" id="{16992BF5-E2F7-8AE5-D34A-36A6250E2346}"/>
              </a:ext>
            </a:extLst>
          </p:cNvPr>
          <p:cNvSpPr txBox="1"/>
          <p:nvPr/>
        </p:nvSpPr>
        <p:spPr>
          <a:xfrm>
            <a:off x="2987177" y="6192488"/>
            <a:ext cx="6217646"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nl-NL" sz="1200" dirty="0">
                <a:solidFill>
                  <a:schemeClr val="tx1"/>
                </a:solidFill>
              </a:rPr>
              <a:t>Context | </a:t>
            </a:r>
            <a:r>
              <a:rPr kumimoji="0" lang="nl-NL" sz="1200" b="0" i="0" u="none" strike="noStrike" cap="none" spc="0" normalizeH="0" baseline="0" dirty="0" err="1">
                <a:ln>
                  <a:noFill/>
                </a:ln>
                <a:solidFill>
                  <a:schemeClr val="tx1"/>
                </a:solidFill>
                <a:effectLst/>
                <a:uFillTx/>
                <a:latin typeface="Arial"/>
                <a:ea typeface="Arial"/>
                <a:cs typeface="Arial"/>
                <a:sym typeface="Arial"/>
              </a:rPr>
              <a:t>Problem</a:t>
            </a:r>
            <a:r>
              <a:rPr kumimoji="0" lang="nl-NL" sz="1200" b="0" i="0" u="none" strike="noStrike" cap="none" spc="0" normalizeH="0" baseline="0" dirty="0">
                <a:ln>
                  <a:noFill/>
                </a:ln>
                <a:solidFill>
                  <a:schemeClr val="tx1"/>
                </a:solidFill>
                <a:effectLst/>
                <a:uFillTx/>
                <a:latin typeface="Arial"/>
                <a:ea typeface="Arial"/>
                <a:cs typeface="Arial"/>
                <a:sym typeface="Arial"/>
              </a:rPr>
              <a:t> statement </a:t>
            </a:r>
            <a:r>
              <a:rPr kumimoji="0" lang="nl-NL" sz="1200" b="0" i="0" u="none" strike="noStrike" cap="none" spc="0" normalizeH="0" baseline="0" dirty="0">
                <a:ln>
                  <a:noFill/>
                </a:ln>
                <a:solidFill>
                  <a:srgbClr val="000000"/>
                </a:solidFill>
                <a:effectLst/>
                <a:uFillTx/>
                <a:latin typeface="Arial"/>
                <a:ea typeface="Arial"/>
                <a:cs typeface="Arial"/>
                <a:sym typeface="Arial"/>
              </a:rPr>
              <a:t>| ECT</a:t>
            </a:r>
            <a:r>
              <a:rPr kumimoji="0" lang="nl-NL" sz="1200" b="0" i="0" u="none" strike="noStrike" cap="none" spc="0" normalizeH="0" dirty="0">
                <a:ln>
                  <a:noFill/>
                </a:ln>
                <a:solidFill>
                  <a:srgbClr val="000000"/>
                </a:solidFill>
                <a:effectLst/>
                <a:uFillTx/>
                <a:latin typeface="Arial"/>
                <a:ea typeface="Arial"/>
                <a:cs typeface="Arial"/>
                <a:sym typeface="Arial"/>
              </a:rPr>
              <a:t> |</a:t>
            </a:r>
            <a:r>
              <a:rPr kumimoji="0" lang="nl-NL" sz="1200" b="0" i="0" u="none" strike="noStrike" cap="none" spc="0" normalizeH="0" baseline="0" dirty="0">
                <a:ln>
                  <a:noFill/>
                </a:ln>
                <a:solidFill>
                  <a:srgbClr val="000000"/>
                </a:solidFill>
                <a:effectLst/>
                <a:uFillTx/>
                <a:latin typeface="Arial"/>
                <a:ea typeface="Arial"/>
                <a:cs typeface="Arial"/>
                <a:sym typeface="Arial"/>
              </a:rPr>
              <a:t> </a:t>
            </a:r>
            <a:r>
              <a:rPr kumimoji="0" lang="nl-NL" sz="1200" b="0" i="0" u="none" strike="noStrike" cap="none" spc="0" normalizeH="0" baseline="0" dirty="0" err="1">
                <a:ln>
                  <a:noFill/>
                </a:ln>
                <a:solidFill>
                  <a:schemeClr val="accent1"/>
                </a:solidFill>
                <a:effectLst/>
                <a:uFillTx/>
                <a:latin typeface="Arial"/>
                <a:ea typeface="Arial"/>
                <a:cs typeface="Arial"/>
                <a:sym typeface="Arial"/>
              </a:rPr>
              <a:t>Modeling</a:t>
            </a:r>
            <a:r>
              <a:rPr kumimoji="0" lang="nl-NL" sz="1200" b="0" i="0" u="none" strike="noStrike" cap="none" spc="0" normalizeH="0" baseline="0" dirty="0">
                <a:ln>
                  <a:noFill/>
                </a:ln>
                <a:solidFill>
                  <a:schemeClr val="accent1"/>
                </a:solidFill>
                <a:effectLst/>
                <a:uFillTx/>
                <a:latin typeface="Arial"/>
                <a:ea typeface="Arial"/>
                <a:cs typeface="Arial"/>
                <a:sym typeface="Arial"/>
              </a:rPr>
              <a:t> &amp; Design</a:t>
            </a:r>
            <a:r>
              <a:rPr kumimoji="0" lang="nl-NL" sz="1200" b="0" i="0" u="none" strike="noStrike" cap="none" spc="0" normalizeH="0" baseline="0" dirty="0">
                <a:ln>
                  <a:noFill/>
                </a:ln>
                <a:solidFill>
                  <a:srgbClr val="000000"/>
                </a:solidFill>
                <a:effectLst/>
                <a:uFillTx/>
                <a:latin typeface="Arial"/>
                <a:ea typeface="Arial"/>
                <a:cs typeface="Arial"/>
                <a:sym typeface="Arial"/>
              </a:rPr>
              <a:t> | Analysis | Control | </a:t>
            </a:r>
            <a:r>
              <a:rPr kumimoji="0" lang="nl-NL" sz="1200" b="0" i="0" u="none" strike="noStrike" cap="none" spc="0" normalizeH="0" baseline="0" dirty="0" err="1">
                <a:ln>
                  <a:noFill/>
                </a:ln>
                <a:solidFill>
                  <a:srgbClr val="000000"/>
                </a:solidFill>
                <a:effectLst/>
                <a:uFillTx/>
                <a:latin typeface="Arial"/>
                <a:ea typeface="Arial"/>
                <a:cs typeface="Arial"/>
                <a:sym typeface="Arial"/>
              </a:rPr>
              <a:t>Conclusions</a:t>
            </a:r>
            <a:r>
              <a:rPr kumimoji="0" lang="nl-NL" sz="1200" b="0" i="0" u="none" strike="noStrike" cap="none" spc="0" normalizeH="0" baseline="0" dirty="0">
                <a:ln>
                  <a:noFill/>
                </a:ln>
                <a:solidFill>
                  <a:srgbClr val="000000"/>
                </a:solidFill>
                <a:effectLst/>
                <a:uFillTx/>
                <a:latin typeface="Arial"/>
                <a:ea typeface="Arial"/>
                <a:cs typeface="Arial"/>
                <a:sym typeface="Arial"/>
              </a:rPr>
              <a:t> </a:t>
            </a:r>
          </a:p>
        </p:txBody>
      </p:sp>
    </p:spTree>
    <p:extLst>
      <p:ext uri="{BB962C8B-B14F-4D97-AF65-F5344CB8AC3E}">
        <p14:creationId xmlns:p14="http://schemas.microsoft.com/office/powerpoint/2010/main" val="41919125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 name="Afbeelding 244" descr="Afbeelding met tekst, diagram, schermopname, Plan&#10;&#10;Automatisch gegenereerde beschrijving">
            <a:extLst>
              <a:ext uri="{FF2B5EF4-FFF2-40B4-BE49-F238E27FC236}">
                <a16:creationId xmlns:a16="http://schemas.microsoft.com/office/drawing/2014/main" id="{3453E413-5B46-D53D-B5EF-23500B08840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3"/>
          <a:stretch/>
        </p:blipFill>
        <p:spPr>
          <a:xfrm>
            <a:off x="1317930" y="1634291"/>
            <a:ext cx="6284048" cy="4140000"/>
          </a:xfrm>
          <a:prstGeom prst="rect">
            <a:avLst/>
          </a:prstGeom>
        </p:spPr>
      </p:pic>
      <p:sp>
        <p:nvSpPr>
          <p:cNvPr id="143" name="Rectangle: Rounded Corners 1">
            <a:extLst>
              <a:ext uri="{FF2B5EF4-FFF2-40B4-BE49-F238E27FC236}">
                <a16:creationId xmlns:a16="http://schemas.microsoft.com/office/drawing/2014/main" id="{BF97E62B-5637-B739-6E04-9523B53A3945}"/>
              </a:ext>
            </a:extLst>
          </p:cNvPr>
          <p:cNvSpPr/>
          <p:nvPr/>
        </p:nvSpPr>
        <p:spPr>
          <a:xfrm>
            <a:off x="1163242" y="1451819"/>
            <a:ext cx="6607966" cy="4504944"/>
          </a:xfrm>
          <a:prstGeom prst="roundRect">
            <a:avLst>
              <a:gd name="adj" fmla="val 4133"/>
            </a:avLst>
          </a:prstGeom>
          <a:noFill/>
          <a:ln w="38100" cap="flat">
            <a:solidFill>
              <a:srgbClr val="E4F2F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Arial"/>
              <a:ea typeface="Arial"/>
              <a:cs typeface="Arial"/>
              <a:sym typeface="Arial"/>
            </a:endParaRPr>
          </a:p>
        </p:txBody>
      </p:sp>
      <p:sp>
        <p:nvSpPr>
          <p:cNvPr id="2" name="Titel 1">
            <a:extLst>
              <a:ext uri="{FF2B5EF4-FFF2-40B4-BE49-F238E27FC236}">
                <a16:creationId xmlns:a16="http://schemas.microsoft.com/office/drawing/2014/main" id="{48B9FCA3-63F6-3108-25DC-4510CE9B70F8}"/>
              </a:ext>
            </a:extLst>
          </p:cNvPr>
          <p:cNvSpPr>
            <a:spLocks noGrp="1"/>
          </p:cNvSpPr>
          <p:nvPr>
            <p:ph type="title"/>
          </p:nvPr>
        </p:nvSpPr>
        <p:spPr>
          <a:xfrm>
            <a:off x="698500" y="741499"/>
            <a:ext cx="11123902" cy="490401"/>
          </a:xfrm>
        </p:spPr>
        <p:txBody>
          <a:bodyPr>
            <a:normAutofit/>
          </a:bodyPr>
          <a:lstStyle/>
          <a:p>
            <a:r>
              <a:rPr lang="nl-NL" dirty="0"/>
              <a:t>A </a:t>
            </a:r>
            <a:r>
              <a:rPr lang="nl-NL" dirty="0" err="1"/>
              <a:t>Hydrogen</a:t>
            </a:r>
            <a:r>
              <a:rPr lang="nl-NL" dirty="0"/>
              <a:t> Spot Market as </a:t>
            </a:r>
            <a:r>
              <a:rPr lang="nl-NL" dirty="0" err="1"/>
              <a:t>an</a:t>
            </a:r>
            <a:r>
              <a:rPr lang="nl-NL" dirty="0"/>
              <a:t> </a:t>
            </a:r>
            <a:r>
              <a:rPr lang="nl-NL" dirty="0" err="1"/>
              <a:t>Electrical</a:t>
            </a:r>
            <a:r>
              <a:rPr lang="nl-NL" dirty="0"/>
              <a:t> Network</a:t>
            </a:r>
          </a:p>
        </p:txBody>
      </p:sp>
      <p:sp>
        <p:nvSpPr>
          <p:cNvPr id="3" name="Tijdelijke aanduiding voor dianummer 2">
            <a:extLst>
              <a:ext uri="{FF2B5EF4-FFF2-40B4-BE49-F238E27FC236}">
                <a16:creationId xmlns:a16="http://schemas.microsoft.com/office/drawing/2014/main" id="{F700BB63-0E59-7F22-2F2D-CF753E47296A}"/>
              </a:ext>
            </a:extLst>
          </p:cNvPr>
          <p:cNvSpPr>
            <a:spLocks noGrp="1"/>
          </p:cNvSpPr>
          <p:nvPr>
            <p:ph type="sldNum" sz="quarter" idx="2"/>
          </p:nvPr>
        </p:nvSpPr>
        <p:spPr/>
        <p:txBody>
          <a:bodyPr/>
          <a:lstStyle/>
          <a:p>
            <a:fld id="{86CB4B4D-7CA3-9044-876B-883B54F8677D}" type="slidenum">
              <a:rPr lang="nl-NL" smtClean="0"/>
              <a:t>6</a:t>
            </a:fld>
            <a:endParaRPr lang="nl-NL"/>
          </a:p>
        </p:txBody>
      </p:sp>
      <p:grpSp>
        <p:nvGrpSpPr>
          <p:cNvPr id="2264" name="Groep 2263">
            <a:extLst>
              <a:ext uri="{FF2B5EF4-FFF2-40B4-BE49-F238E27FC236}">
                <a16:creationId xmlns:a16="http://schemas.microsoft.com/office/drawing/2014/main" id="{FB9DFF20-3510-08F7-F9A4-7517DBA3A4A8}"/>
              </a:ext>
            </a:extLst>
          </p:cNvPr>
          <p:cNvGrpSpPr/>
          <p:nvPr/>
        </p:nvGrpSpPr>
        <p:grpSpPr>
          <a:xfrm>
            <a:off x="7892075" y="1458189"/>
            <a:ext cx="2193819" cy="4500000"/>
            <a:chOff x="7892075" y="1458189"/>
            <a:chExt cx="2193819" cy="4500000"/>
          </a:xfrm>
        </p:grpSpPr>
        <p:sp>
          <p:nvSpPr>
            <p:cNvPr id="146" name="Rectangle: Rounded Corners 1">
              <a:extLst>
                <a:ext uri="{FF2B5EF4-FFF2-40B4-BE49-F238E27FC236}">
                  <a16:creationId xmlns:a16="http://schemas.microsoft.com/office/drawing/2014/main" id="{E0825073-E4F2-7C62-D505-A8DB113DB6E7}"/>
                </a:ext>
              </a:extLst>
            </p:cNvPr>
            <p:cNvSpPr/>
            <p:nvPr/>
          </p:nvSpPr>
          <p:spPr>
            <a:xfrm>
              <a:off x="7892075" y="1458189"/>
              <a:ext cx="2193819" cy="4500000"/>
            </a:xfrm>
            <a:prstGeom prst="roundRect">
              <a:avLst>
                <a:gd name="adj" fmla="val 7715"/>
              </a:avLst>
            </a:prstGeom>
            <a:solidFill>
              <a:srgbClr val="E3E3E3"/>
            </a:solidFill>
            <a:ln w="38100" cap="flat">
              <a:solidFill>
                <a:srgbClr val="E4F2F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Arial"/>
                <a:ea typeface="Arial"/>
                <a:cs typeface="Arial"/>
                <a:sym typeface="Arial"/>
              </a:endParaRPr>
            </a:p>
          </p:txBody>
        </p:sp>
        <p:sp>
          <p:nvSpPr>
            <p:cNvPr id="148" name="Tekstvak 147">
              <a:extLst>
                <a:ext uri="{FF2B5EF4-FFF2-40B4-BE49-F238E27FC236}">
                  <a16:creationId xmlns:a16="http://schemas.microsoft.com/office/drawing/2014/main" id="{4F6C2089-8935-7A1C-1249-ACA4DE554B54}"/>
                </a:ext>
              </a:extLst>
            </p:cNvPr>
            <p:cNvSpPr txBox="1"/>
            <p:nvPr/>
          </p:nvSpPr>
          <p:spPr>
            <a:xfrm rot="10800000" flipV="1">
              <a:off x="8572233" y="2187218"/>
              <a:ext cx="1366444"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nl-NL" sz="1200" dirty="0">
                  <a:solidFill>
                    <a:sysClr val="windowText" lastClr="000000"/>
                  </a:solidFill>
                </a:rPr>
                <a:t>Wind farm</a:t>
              </a:r>
              <a:endParaRPr lang="nl-NL" sz="1200" dirty="0"/>
            </a:p>
          </p:txBody>
        </p:sp>
        <p:grpSp>
          <p:nvGrpSpPr>
            <p:cNvPr id="149" name="Groep 148">
              <a:extLst>
                <a:ext uri="{FF2B5EF4-FFF2-40B4-BE49-F238E27FC236}">
                  <a16:creationId xmlns:a16="http://schemas.microsoft.com/office/drawing/2014/main" id="{A185887B-B698-A60D-0ACF-B9AD0D379B51}"/>
                </a:ext>
              </a:extLst>
            </p:cNvPr>
            <p:cNvGrpSpPr/>
            <p:nvPr/>
          </p:nvGrpSpPr>
          <p:grpSpPr>
            <a:xfrm>
              <a:off x="8105877" y="2701394"/>
              <a:ext cx="310689" cy="321240"/>
              <a:chOff x="8120002" y="848138"/>
              <a:chExt cx="310689" cy="321240"/>
            </a:xfrm>
          </p:grpSpPr>
          <p:sp>
            <p:nvSpPr>
              <p:cNvPr id="178" name="Ovaal 177">
                <a:extLst>
                  <a:ext uri="{FF2B5EF4-FFF2-40B4-BE49-F238E27FC236}">
                    <a16:creationId xmlns:a16="http://schemas.microsoft.com/office/drawing/2014/main" id="{51496A00-3811-F940-63E3-1A37C22A096B}"/>
                  </a:ext>
                </a:extLst>
              </p:cNvPr>
              <p:cNvSpPr/>
              <p:nvPr/>
            </p:nvSpPr>
            <p:spPr>
              <a:xfrm>
                <a:off x="8120002" y="848138"/>
                <a:ext cx="305219" cy="306000"/>
              </a:xfrm>
              <a:prstGeom prst="ellipse">
                <a:avLst/>
              </a:prstGeom>
              <a:solidFill>
                <a:srgbClr val="E1E9EE"/>
              </a:solid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179" name="Picture 2">
                <a:extLst>
                  <a:ext uri="{FF2B5EF4-FFF2-40B4-BE49-F238E27FC236}">
                    <a16:creationId xmlns:a16="http://schemas.microsoft.com/office/drawing/2014/main" id="{6A3932B4-F685-1261-A13C-6F6E5716FEAD}"/>
                  </a:ext>
                </a:extLst>
              </p:cNvPr>
              <p:cNvPicPr>
                <a:picLocks noChangeAspect="1" noChangeArrowheads="1"/>
              </p:cNvPicPr>
              <p:nvPr/>
            </p:nvPicPr>
            <p:blipFill>
              <a:blip r:embed="rId4" cstate="print">
                <a:alphaModFix amt="70000"/>
                <a:extLst>
                  <a:ext uri="{28A0092B-C50C-407E-A947-70E740481C1C}">
                    <a14:useLocalDpi xmlns:a14="http://schemas.microsoft.com/office/drawing/2010/main" val="0"/>
                  </a:ext>
                </a:extLst>
              </a:blip>
              <a:srcRect/>
              <a:stretch>
                <a:fillRect/>
              </a:stretch>
            </p:blipFill>
            <p:spPr bwMode="auto">
              <a:xfrm>
                <a:off x="8124692" y="863379"/>
                <a:ext cx="305999" cy="305999"/>
              </a:xfrm>
              <a:prstGeom prst="rect">
                <a:avLst/>
              </a:prstGeom>
              <a:noFill/>
              <a:extLst>
                <a:ext uri="{909E8E84-426E-40DD-AFC4-6F175D3DCCD1}">
                  <a14:hiddenFill xmlns:a14="http://schemas.microsoft.com/office/drawing/2010/main">
                    <a:solidFill>
                      <a:srgbClr val="FFFFFF"/>
                    </a:solidFill>
                  </a14:hiddenFill>
                </a:ext>
              </a:extLst>
            </p:spPr>
          </p:pic>
        </p:grpSp>
        <p:sp>
          <p:nvSpPr>
            <p:cNvPr id="150" name="Tekstvak 149">
              <a:extLst>
                <a:ext uri="{FF2B5EF4-FFF2-40B4-BE49-F238E27FC236}">
                  <a16:creationId xmlns:a16="http://schemas.microsoft.com/office/drawing/2014/main" id="{D2C58EF4-95D0-CFF3-9B7F-764F57627E2A}"/>
                </a:ext>
              </a:extLst>
            </p:cNvPr>
            <p:cNvSpPr txBox="1"/>
            <p:nvPr/>
          </p:nvSpPr>
          <p:spPr>
            <a:xfrm rot="10800000" flipV="1">
              <a:off x="8572233" y="2705906"/>
              <a:ext cx="1366444"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nl-NL" sz="1200" dirty="0">
                  <a:solidFill>
                    <a:sysClr val="windowText" lastClr="000000"/>
                  </a:solidFill>
                </a:rPr>
                <a:t>Import </a:t>
              </a:r>
              <a:r>
                <a:rPr lang="nl-NL" sz="1200" dirty="0" err="1">
                  <a:solidFill>
                    <a:sysClr val="windowText" lastClr="000000"/>
                  </a:solidFill>
                </a:rPr>
                <a:t>by</a:t>
              </a:r>
              <a:r>
                <a:rPr lang="nl-NL" sz="1200" dirty="0">
                  <a:solidFill>
                    <a:sysClr val="windowText" lastClr="000000"/>
                  </a:solidFill>
                </a:rPr>
                <a:t> pipe</a:t>
              </a:r>
              <a:endParaRPr lang="nl-NL" sz="1200" dirty="0"/>
            </a:p>
          </p:txBody>
        </p:sp>
        <p:pic>
          <p:nvPicPr>
            <p:cNvPr id="151" name="Picture 2">
              <a:extLst>
                <a:ext uri="{FF2B5EF4-FFF2-40B4-BE49-F238E27FC236}">
                  <a16:creationId xmlns:a16="http://schemas.microsoft.com/office/drawing/2014/main" id="{E7F7E5F0-7C8F-C4E8-4C52-497522F8D8B9}"/>
                </a:ext>
              </a:extLst>
            </p:cNvPr>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06076" y="3709970"/>
              <a:ext cx="310290" cy="306000"/>
            </a:xfrm>
            <a:prstGeom prst="ellipse">
              <a:avLst/>
            </a:prstGeom>
            <a:noFill/>
            <a:ln w="12700">
              <a:solidFill>
                <a:schemeClr val="tx1">
                  <a:lumMod val="85000"/>
                  <a:lumOff val="15000"/>
                </a:schemeClr>
              </a:solidFill>
            </a:ln>
            <a:extLst>
              <a:ext uri="{909E8E84-426E-40DD-AFC4-6F175D3DCCD1}">
                <a14:hiddenFill xmlns:a14="http://schemas.microsoft.com/office/drawing/2010/main">
                  <a:solidFill>
                    <a:srgbClr val="FFFFFF"/>
                  </a:solidFill>
                </a14:hiddenFill>
              </a:ext>
            </a:extLst>
          </p:spPr>
        </p:pic>
        <p:sp>
          <p:nvSpPr>
            <p:cNvPr id="152" name="Tekstvak 151">
              <a:extLst>
                <a:ext uri="{FF2B5EF4-FFF2-40B4-BE49-F238E27FC236}">
                  <a16:creationId xmlns:a16="http://schemas.microsoft.com/office/drawing/2014/main" id="{F5921072-9736-B4E7-FDC3-DCD4E7478371}"/>
                </a:ext>
              </a:extLst>
            </p:cNvPr>
            <p:cNvSpPr txBox="1"/>
            <p:nvPr/>
          </p:nvSpPr>
          <p:spPr>
            <a:xfrm rot="10800000" flipV="1">
              <a:off x="8467912" y="3631650"/>
              <a:ext cx="157508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nl-NL" sz="1200" dirty="0">
                  <a:solidFill>
                    <a:sysClr val="windowText" lastClr="000000"/>
                  </a:solidFill>
                </a:rPr>
                <a:t>Low-carbon </a:t>
              </a:r>
              <a:r>
                <a:rPr lang="nl-NL" sz="1200" dirty="0" err="1">
                  <a:solidFill>
                    <a:sysClr val="windowText" lastClr="000000"/>
                  </a:solidFill>
                </a:rPr>
                <a:t>hydrogen</a:t>
              </a:r>
              <a:r>
                <a:rPr lang="nl-NL" sz="1200" dirty="0">
                  <a:solidFill>
                    <a:sysClr val="windowText" lastClr="000000"/>
                  </a:solidFill>
                </a:rPr>
                <a:t> </a:t>
              </a:r>
              <a:r>
                <a:rPr lang="nl-NL" sz="1200" dirty="0" err="1">
                  <a:solidFill>
                    <a:sysClr val="windowText" lastClr="000000"/>
                  </a:solidFill>
                </a:rPr>
                <a:t>production</a:t>
              </a:r>
              <a:endParaRPr lang="nl-NL" sz="1200" dirty="0"/>
            </a:p>
          </p:txBody>
        </p:sp>
        <p:grpSp>
          <p:nvGrpSpPr>
            <p:cNvPr id="155" name="Groep 154">
              <a:extLst>
                <a:ext uri="{FF2B5EF4-FFF2-40B4-BE49-F238E27FC236}">
                  <a16:creationId xmlns:a16="http://schemas.microsoft.com/office/drawing/2014/main" id="{D830D10E-796F-BEE1-79E6-C7DFAD188708}"/>
                </a:ext>
              </a:extLst>
            </p:cNvPr>
            <p:cNvGrpSpPr/>
            <p:nvPr/>
          </p:nvGrpSpPr>
          <p:grpSpPr>
            <a:xfrm>
              <a:off x="8108612" y="4207298"/>
              <a:ext cx="305219" cy="300997"/>
              <a:chOff x="7173792" y="5742261"/>
              <a:chExt cx="305219" cy="300997"/>
            </a:xfrm>
          </p:grpSpPr>
          <p:sp>
            <p:nvSpPr>
              <p:cNvPr id="174" name="Ovaal 173">
                <a:extLst>
                  <a:ext uri="{FF2B5EF4-FFF2-40B4-BE49-F238E27FC236}">
                    <a16:creationId xmlns:a16="http://schemas.microsoft.com/office/drawing/2014/main" id="{D48E14F7-29A1-3CD7-EDF1-8DDC1D58FFBE}"/>
                  </a:ext>
                </a:extLst>
              </p:cNvPr>
              <p:cNvSpPr/>
              <p:nvPr/>
            </p:nvSpPr>
            <p:spPr>
              <a:xfrm>
                <a:off x="7173792" y="5742261"/>
                <a:ext cx="305219" cy="300997"/>
              </a:xfrm>
              <a:prstGeom prst="ellipse">
                <a:avLst/>
              </a:prstGeom>
              <a:solidFill>
                <a:srgbClr val="ADBECE"/>
              </a:solid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pic>
            <p:nvPicPr>
              <p:cNvPr id="175" name="Graphic 174" descr="Callcenter met effen opvulling">
                <a:extLst>
                  <a:ext uri="{FF2B5EF4-FFF2-40B4-BE49-F238E27FC236}">
                    <a16:creationId xmlns:a16="http://schemas.microsoft.com/office/drawing/2014/main" id="{72F8CB9D-00D6-BCAD-80E9-C54199A69E6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00101" y="5758982"/>
                <a:ext cx="252599" cy="252599"/>
              </a:xfrm>
              <a:prstGeom prst="rect">
                <a:avLst/>
              </a:prstGeom>
            </p:spPr>
          </p:pic>
        </p:grpSp>
        <p:sp>
          <p:nvSpPr>
            <p:cNvPr id="156" name="Tekstvak 155">
              <a:extLst>
                <a:ext uri="{FF2B5EF4-FFF2-40B4-BE49-F238E27FC236}">
                  <a16:creationId xmlns:a16="http://schemas.microsoft.com/office/drawing/2014/main" id="{D59765C9-C73C-B445-DE67-50BD5B110250}"/>
                </a:ext>
              </a:extLst>
            </p:cNvPr>
            <p:cNvSpPr txBox="1"/>
            <p:nvPr/>
          </p:nvSpPr>
          <p:spPr>
            <a:xfrm rot="10800000" flipV="1">
              <a:off x="8467912" y="4222252"/>
              <a:ext cx="1575087"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nl-NL" sz="1200" dirty="0">
                  <a:solidFill>
                    <a:sysClr val="windowText" lastClr="000000"/>
                  </a:solidFill>
                </a:rPr>
                <a:t>Market operator</a:t>
              </a:r>
              <a:endParaRPr lang="nl-NL" sz="1200" dirty="0"/>
            </a:p>
          </p:txBody>
        </p:sp>
        <p:grpSp>
          <p:nvGrpSpPr>
            <p:cNvPr id="157" name="Groep 156">
              <a:extLst>
                <a:ext uri="{FF2B5EF4-FFF2-40B4-BE49-F238E27FC236}">
                  <a16:creationId xmlns:a16="http://schemas.microsoft.com/office/drawing/2014/main" id="{982B6816-0B40-1AF6-089A-EA83EEAF678C}"/>
                </a:ext>
              </a:extLst>
            </p:cNvPr>
            <p:cNvGrpSpPr/>
            <p:nvPr/>
          </p:nvGrpSpPr>
          <p:grpSpPr>
            <a:xfrm>
              <a:off x="8108612" y="4699183"/>
              <a:ext cx="305219" cy="300997"/>
              <a:chOff x="7171507" y="7194191"/>
              <a:chExt cx="305219" cy="300997"/>
            </a:xfrm>
          </p:grpSpPr>
          <p:sp>
            <p:nvSpPr>
              <p:cNvPr id="170" name="Ovaal 169">
                <a:extLst>
                  <a:ext uri="{FF2B5EF4-FFF2-40B4-BE49-F238E27FC236}">
                    <a16:creationId xmlns:a16="http://schemas.microsoft.com/office/drawing/2014/main" id="{172CDF95-2F24-D678-AD2D-B7F23AAF5367}"/>
                  </a:ext>
                </a:extLst>
              </p:cNvPr>
              <p:cNvSpPr/>
              <p:nvPr/>
            </p:nvSpPr>
            <p:spPr>
              <a:xfrm>
                <a:off x="7171507" y="7194191"/>
                <a:ext cx="305219" cy="300997"/>
              </a:xfrm>
              <a:prstGeom prst="ellipse">
                <a:avLst/>
              </a:prstGeom>
              <a:solidFill>
                <a:srgbClr val="D3EDFC"/>
              </a:solid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171" name="Ovaal 170">
                <a:extLst>
                  <a:ext uri="{FF2B5EF4-FFF2-40B4-BE49-F238E27FC236}">
                    <a16:creationId xmlns:a16="http://schemas.microsoft.com/office/drawing/2014/main" id="{6E13F935-987D-D2D7-22A3-FAAF80CB1783}"/>
                  </a:ext>
                </a:extLst>
              </p:cNvPr>
              <p:cNvSpPr/>
              <p:nvPr/>
            </p:nvSpPr>
            <p:spPr>
              <a:xfrm>
                <a:off x="7243849" y="7297604"/>
                <a:ext cx="160534" cy="158315"/>
              </a:xfrm>
              <a:prstGeom prst="ellipse">
                <a:avLst/>
              </a:prstGeom>
              <a:ln w="9525">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mc:AlternateContent xmlns:mc="http://schemas.openxmlformats.org/markup-compatibility/2006" xmlns:a14="http://schemas.microsoft.com/office/drawing/2010/main">
            <mc:Choice Requires="a14">
              <p:sp>
                <p:nvSpPr>
                  <p:cNvPr id="172" name="Tekstvak 171">
                    <a:extLst>
                      <a:ext uri="{FF2B5EF4-FFF2-40B4-BE49-F238E27FC236}">
                        <a16:creationId xmlns:a16="http://schemas.microsoft.com/office/drawing/2014/main" id="{E3ECF3CC-2A62-02BF-2FBB-3D87634EEAB6}"/>
                      </a:ext>
                    </a:extLst>
                  </p:cNvPr>
                  <p:cNvSpPr txBox="1"/>
                  <p:nvPr/>
                </p:nvSpPr>
                <p:spPr>
                  <a:xfrm>
                    <a:off x="7254070" y="7295921"/>
                    <a:ext cx="35329" cy="1835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nl-NL" sz="500" b="0" i="1" u="none" strike="noStrike" cap="none" spc="0" normalizeH="0" baseline="0" smtClean="0">
                                  <a:ln>
                                    <a:noFill/>
                                  </a:ln>
                                  <a:solidFill>
                                    <a:srgbClr val="000000"/>
                                  </a:solidFill>
                                  <a:effectLst/>
                                  <a:uFillTx/>
                                  <a:latin typeface="Cambria Math" panose="02040503050406030204" pitchFamily="18" charset="0"/>
                                  <a:cs typeface="Arial"/>
                                  <a:sym typeface="Arial"/>
                                </a:rPr>
                              </m:ctrlPr>
                            </m:sSubPr>
                            <m:e>
                              <m:r>
                                <a:rPr kumimoji="0" lang="nl-NL" sz="500" b="0" i="1" u="none" strike="noStrike" cap="none" spc="0" normalizeH="0" baseline="0" smtClean="0">
                                  <a:ln>
                                    <a:noFill/>
                                  </a:ln>
                                  <a:solidFill>
                                    <a:srgbClr val="000000"/>
                                  </a:solidFill>
                                  <a:effectLst/>
                                  <a:uFillTx/>
                                  <a:latin typeface="Cambria Math" panose="02040503050406030204" pitchFamily="18" charset="0"/>
                                  <a:cs typeface="Arial"/>
                                  <a:sym typeface="Arial"/>
                                </a:rPr>
                                <m:t>𝐻𝐴</m:t>
                              </m:r>
                            </m:e>
                            <m:sub>
                              <m:r>
                                <a:rPr kumimoji="0" lang="nl-NL" sz="500" b="0" i="1" u="none" strike="noStrike" cap="none" spc="0" normalizeH="0" baseline="0" smtClean="0">
                                  <a:ln>
                                    <a:noFill/>
                                  </a:ln>
                                  <a:solidFill>
                                    <a:srgbClr val="000000"/>
                                  </a:solidFill>
                                  <a:effectLst/>
                                  <a:uFillTx/>
                                  <a:latin typeface="Cambria Math" panose="02040503050406030204" pitchFamily="18" charset="0"/>
                                  <a:cs typeface="Arial"/>
                                  <a:sym typeface="Arial"/>
                                </a:rPr>
                                <m:t>2</m:t>
                              </m:r>
                            </m:sub>
                          </m:sSub>
                        </m:oMath>
                      </m:oMathPara>
                    </a14:m>
                    <a:endParaRPr lang="nl-NL" sz="1600" dirty="0"/>
                  </a:p>
                </p:txBody>
              </p:sp>
            </mc:Choice>
            <mc:Fallback xmlns="">
              <p:sp>
                <p:nvSpPr>
                  <p:cNvPr id="172" name="Tekstvak 171">
                    <a:extLst>
                      <a:ext uri="{FF2B5EF4-FFF2-40B4-BE49-F238E27FC236}">
                        <a16:creationId xmlns:a16="http://schemas.microsoft.com/office/drawing/2014/main" id="{E3ECF3CC-2A62-02BF-2FBB-3D87634EEAB6}"/>
                      </a:ext>
                    </a:extLst>
                  </p:cNvPr>
                  <p:cNvSpPr txBox="1">
                    <a:spLocks noRot="1" noChangeAspect="1" noMove="1" noResize="1" noEditPoints="1" noAdjustHandles="1" noChangeArrowheads="1" noChangeShapeType="1" noTextEdit="1"/>
                  </p:cNvSpPr>
                  <p:nvPr/>
                </p:nvSpPr>
                <p:spPr>
                  <a:xfrm>
                    <a:off x="7254070" y="7295921"/>
                    <a:ext cx="35329" cy="183500"/>
                  </a:xfrm>
                  <a:prstGeom prst="rect">
                    <a:avLst/>
                  </a:prstGeom>
                  <a:blipFill>
                    <a:blip r:embed="rId8"/>
                    <a:stretch>
                      <a:fillRect l="-20000" r="-360000"/>
                    </a:stretch>
                  </a:blipFill>
                  <a:ln w="12700" cap="flat">
                    <a:noFill/>
                    <a:miter lim="400000"/>
                  </a:ln>
                  <a:effectLst/>
                </p:spPr>
                <p:txBody>
                  <a:bodyPr/>
                  <a:lstStyle/>
                  <a:p>
                    <a:r>
                      <a:rPr lang="nl-NL">
                        <a:noFill/>
                      </a:rPr>
                      <a:t> </a:t>
                    </a:r>
                  </a:p>
                </p:txBody>
              </p:sp>
            </mc:Fallback>
          </mc:AlternateContent>
          <p:cxnSp>
            <p:nvCxnSpPr>
              <p:cNvPr id="173" name="Rechte verbindingslijn 172">
                <a:extLst>
                  <a:ext uri="{FF2B5EF4-FFF2-40B4-BE49-F238E27FC236}">
                    <a16:creationId xmlns:a16="http://schemas.microsoft.com/office/drawing/2014/main" id="{A126071E-50BF-B108-727F-F547FD0384E4}"/>
                  </a:ext>
                </a:extLst>
              </p:cNvPr>
              <p:cNvCxnSpPr>
                <a:cxnSpLocks/>
              </p:cNvCxnSpPr>
              <p:nvPr/>
            </p:nvCxnSpPr>
            <p:spPr>
              <a:xfrm>
                <a:off x="7252116" y="7279418"/>
                <a:ext cx="144000" cy="0"/>
              </a:xfrm>
              <a:prstGeom prst="line">
                <a:avLst/>
              </a:prstGeom>
              <a:no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cxnSp>
        </p:grpSp>
        <p:sp>
          <p:nvSpPr>
            <p:cNvPr id="158" name="Tekstvak 157">
              <a:extLst>
                <a:ext uri="{FF2B5EF4-FFF2-40B4-BE49-F238E27FC236}">
                  <a16:creationId xmlns:a16="http://schemas.microsoft.com/office/drawing/2014/main" id="{01E23B75-C3F9-4A3D-67B0-20A7ACF353AF}"/>
                </a:ext>
              </a:extLst>
            </p:cNvPr>
            <p:cNvSpPr txBox="1"/>
            <p:nvPr/>
          </p:nvSpPr>
          <p:spPr>
            <a:xfrm rot="10800000" flipV="1">
              <a:off x="8498650" y="4614270"/>
              <a:ext cx="151361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nl-NL" sz="1200" dirty="0">
                  <a:solidFill>
                    <a:sysClr val="windowText" lastClr="000000"/>
                  </a:solidFill>
                </a:rPr>
                <a:t>Central </a:t>
              </a:r>
              <a:r>
                <a:rPr lang="nl-NL" sz="1200" dirty="0" err="1">
                  <a:solidFill>
                    <a:sysClr val="windowText" lastClr="000000"/>
                  </a:solidFill>
                </a:rPr>
                <a:t>hydrogen</a:t>
              </a:r>
              <a:r>
                <a:rPr lang="nl-NL" sz="1200" dirty="0">
                  <a:solidFill>
                    <a:sysClr val="windowText" lastClr="000000"/>
                  </a:solidFill>
                </a:rPr>
                <a:t> storage</a:t>
              </a:r>
              <a:endParaRPr lang="nl-NL" sz="1200" dirty="0"/>
            </a:p>
          </p:txBody>
        </p:sp>
        <p:grpSp>
          <p:nvGrpSpPr>
            <p:cNvPr id="159" name="Groep 158">
              <a:extLst>
                <a:ext uri="{FF2B5EF4-FFF2-40B4-BE49-F238E27FC236}">
                  <a16:creationId xmlns:a16="http://schemas.microsoft.com/office/drawing/2014/main" id="{EC0C9FCE-81F7-42CD-EF36-2892C92728D6}"/>
                </a:ext>
              </a:extLst>
            </p:cNvPr>
            <p:cNvGrpSpPr/>
            <p:nvPr/>
          </p:nvGrpSpPr>
          <p:grpSpPr>
            <a:xfrm>
              <a:off x="8145241" y="5609655"/>
              <a:ext cx="231960" cy="228753"/>
              <a:chOff x="9508847" y="6695125"/>
              <a:chExt cx="231960" cy="228753"/>
            </a:xfrm>
          </p:grpSpPr>
          <p:sp>
            <p:nvSpPr>
              <p:cNvPr id="168" name="Ovaal 167">
                <a:extLst>
                  <a:ext uri="{FF2B5EF4-FFF2-40B4-BE49-F238E27FC236}">
                    <a16:creationId xmlns:a16="http://schemas.microsoft.com/office/drawing/2014/main" id="{A7D9D5C1-984C-BEC3-D767-75F5DEAECEE0}"/>
                  </a:ext>
                </a:extLst>
              </p:cNvPr>
              <p:cNvSpPr/>
              <p:nvPr/>
            </p:nvSpPr>
            <p:spPr>
              <a:xfrm rot="10800000" flipV="1">
                <a:off x="9508847" y="6695125"/>
                <a:ext cx="231960" cy="228753"/>
              </a:xfrm>
              <a:prstGeom prst="ellipse">
                <a:avLst/>
              </a:prstGeom>
              <a:solidFill>
                <a:srgbClr val="D3EDFC"/>
              </a:solid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169" name="Picture 2">
                <a:extLst>
                  <a:ext uri="{FF2B5EF4-FFF2-40B4-BE49-F238E27FC236}">
                    <a16:creationId xmlns:a16="http://schemas.microsoft.com/office/drawing/2014/main" id="{E02D89FB-B5F6-97AF-4627-04F6DE1252E4}"/>
                  </a:ext>
                </a:extLst>
              </p:cNvPr>
              <p:cNvPicPr>
                <a:picLocks noChangeAspect="1" noChangeArrowheads="1"/>
              </p:cNvPicPr>
              <p:nvPr/>
            </p:nvPicPr>
            <p:blipFill>
              <a:blip r:embed="rId9" cstate="print">
                <a:duotone>
                  <a:prstClr val="black"/>
                  <a:schemeClr val="tx2">
                    <a:tint val="45000"/>
                    <a:satMod val="400000"/>
                  </a:schemeClr>
                </a:duotone>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10800000" flipV="1">
                <a:off x="9528863" y="6756612"/>
                <a:ext cx="191928" cy="113565"/>
              </a:xfrm>
              <a:prstGeom prst="rect">
                <a:avLst/>
              </a:prstGeom>
              <a:noFill/>
              <a:extLst>
                <a:ext uri="{909E8E84-426E-40DD-AFC4-6F175D3DCCD1}">
                  <a14:hiddenFill xmlns:a14="http://schemas.microsoft.com/office/drawing/2010/main">
                    <a:solidFill>
                      <a:srgbClr val="FFFFFF"/>
                    </a:solidFill>
                  </a14:hiddenFill>
                </a:ext>
              </a:extLst>
            </p:spPr>
          </p:pic>
        </p:grpSp>
        <p:sp>
          <p:nvSpPr>
            <p:cNvPr id="160" name="Tekstvak 159">
              <a:extLst>
                <a:ext uri="{FF2B5EF4-FFF2-40B4-BE49-F238E27FC236}">
                  <a16:creationId xmlns:a16="http://schemas.microsoft.com/office/drawing/2014/main" id="{FB7A779B-3006-0267-3C14-432CCE83DBFF}"/>
                </a:ext>
              </a:extLst>
            </p:cNvPr>
            <p:cNvSpPr txBox="1"/>
            <p:nvPr/>
          </p:nvSpPr>
          <p:spPr>
            <a:xfrm rot="10800000" flipV="1">
              <a:off x="8433975" y="5493198"/>
              <a:ext cx="164296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nl-NL" sz="1200" dirty="0" err="1">
                  <a:solidFill>
                    <a:sysClr val="windowText" lastClr="000000"/>
                  </a:solidFill>
                </a:rPr>
                <a:t>Local</a:t>
              </a:r>
              <a:r>
                <a:rPr lang="nl-NL" sz="1200" dirty="0">
                  <a:solidFill>
                    <a:sysClr val="windowText" lastClr="000000"/>
                  </a:solidFill>
                </a:rPr>
                <a:t> </a:t>
              </a:r>
              <a:r>
                <a:rPr lang="nl-NL" sz="1200" dirty="0" err="1">
                  <a:solidFill>
                    <a:sysClr val="windowText" lastClr="000000"/>
                  </a:solidFill>
                </a:rPr>
                <a:t>hydrogen</a:t>
              </a:r>
              <a:r>
                <a:rPr lang="nl-NL" sz="1200" dirty="0">
                  <a:solidFill>
                    <a:sysClr val="windowText" lastClr="000000"/>
                  </a:solidFill>
                </a:rPr>
                <a:t> storage</a:t>
              </a:r>
              <a:endParaRPr lang="nl-NL" sz="1200" dirty="0"/>
            </a:p>
          </p:txBody>
        </p:sp>
        <p:grpSp>
          <p:nvGrpSpPr>
            <p:cNvPr id="161" name="Groep 160">
              <a:extLst>
                <a:ext uri="{FF2B5EF4-FFF2-40B4-BE49-F238E27FC236}">
                  <a16:creationId xmlns:a16="http://schemas.microsoft.com/office/drawing/2014/main" id="{77C22C1A-3C89-E445-66CB-EA8CE14A3776}"/>
                </a:ext>
              </a:extLst>
            </p:cNvPr>
            <p:cNvGrpSpPr/>
            <p:nvPr/>
          </p:nvGrpSpPr>
          <p:grpSpPr>
            <a:xfrm>
              <a:off x="8145776" y="5191068"/>
              <a:ext cx="230891" cy="227698"/>
              <a:chOff x="8930581" y="6691235"/>
              <a:chExt cx="230891" cy="227698"/>
            </a:xfrm>
          </p:grpSpPr>
          <p:sp>
            <p:nvSpPr>
              <p:cNvPr id="165" name="Ovaal 164">
                <a:extLst>
                  <a:ext uri="{FF2B5EF4-FFF2-40B4-BE49-F238E27FC236}">
                    <a16:creationId xmlns:a16="http://schemas.microsoft.com/office/drawing/2014/main" id="{B8629AFC-F6B5-F54B-EC0C-05FA31E73E20}"/>
                  </a:ext>
                </a:extLst>
              </p:cNvPr>
              <p:cNvSpPr/>
              <p:nvPr/>
            </p:nvSpPr>
            <p:spPr>
              <a:xfrm rot="10800000" flipV="1">
                <a:off x="8930581" y="6691235"/>
                <a:ext cx="230891" cy="227698"/>
              </a:xfrm>
              <a:prstGeom prst="ellipse">
                <a:avLst/>
              </a:prstGeom>
              <a:solidFill>
                <a:schemeClr val="bg2">
                  <a:lumMod val="40000"/>
                  <a:lumOff val="60000"/>
                </a:schemeClr>
              </a:solidFill>
              <a:ln w="12700" cap="flat">
                <a:solidFill>
                  <a:srgbClr val="259FC5"/>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166" name="Graphic 165" descr="Fabriek met effen opvulling">
                <a:extLst>
                  <a:ext uri="{FF2B5EF4-FFF2-40B4-BE49-F238E27FC236}">
                    <a16:creationId xmlns:a16="http://schemas.microsoft.com/office/drawing/2014/main" id="{D567F553-D69C-43D7-92FE-2948076152BE}"/>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0800000" flipV="1">
                <a:off x="8937531" y="6698089"/>
                <a:ext cx="216991" cy="213990"/>
              </a:xfrm>
              <a:prstGeom prst="rect">
                <a:avLst/>
              </a:prstGeom>
            </p:spPr>
          </p:pic>
          <p:sp>
            <p:nvSpPr>
              <p:cNvPr id="167" name="Rechthoek 166">
                <a:extLst>
                  <a:ext uri="{FF2B5EF4-FFF2-40B4-BE49-F238E27FC236}">
                    <a16:creationId xmlns:a16="http://schemas.microsoft.com/office/drawing/2014/main" id="{E6133A48-3B8A-3F8C-FA3A-52302A0DCA46}"/>
                  </a:ext>
                </a:extLst>
              </p:cNvPr>
              <p:cNvSpPr/>
              <p:nvPr/>
            </p:nvSpPr>
            <p:spPr>
              <a:xfrm rot="10800000" flipV="1">
                <a:off x="8984397" y="6830635"/>
                <a:ext cx="123259" cy="34840"/>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sp>
          <p:nvSpPr>
            <p:cNvPr id="162" name="Tekstvak 161">
              <a:extLst>
                <a:ext uri="{FF2B5EF4-FFF2-40B4-BE49-F238E27FC236}">
                  <a16:creationId xmlns:a16="http://schemas.microsoft.com/office/drawing/2014/main" id="{4D93E65E-ADC8-9FDE-C719-300BF7BE3E98}"/>
                </a:ext>
              </a:extLst>
            </p:cNvPr>
            <p:cNvSpPr txBox="1"/>
            <p:nvPr/>
          </p:nvSpPr>
          <p:spPr>
            <a:xfrm rot="10800000" flipV="1">
              <a:off x="8444115" y="5170756"/>
              <a:ext cx="1622681"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nl-NL" sz="1200" dirty="0">
                  <a:solidFill>
                    <a:sysClr val="windowText" lastClr="000000"/>
                  </a:solidFill>
                </a:rPr>
                <a:t>Industrial </a:t>
              </a:r>
              <a:r>
                <a:rPr lang="nl-NL" sz="1200" dirty="0" err="1">
                  <a:solidFill>
                    <a:sysClr val="windowText" lastClr="000000"/>
                  </a:solidFill>
                </a:rPr>
                <a:t>demand</a:t>
              </a:r>
              <a:endParaRPr lang="nl-NL" sz="1200" dirty="0"/>
            </a:p>
          </p:txBody>
        </p:sp>
        <p:grpSp>
          <p:nvGrpSpPr>
            <p:cNvPr id="147" name="Groep 146">
              <a:extLst>
                <a:ext uri="{FF2B5EF4-FFF2-40B4-BE49-F238E27FC236}">
                  <a16:creationId xmlns:a16="http://schemas.microsoft.com/office/drawing/2014/main" id="{319D2DC7-4F12-5B41-800A-A64D353E1E62}"/>
                </a:ext>
              </a:extLst>
            </p:cNvPr>
            <p:cNvGrpSpPr/>
            <p:nvPr/>
          </p:nvGrpSpPr>
          <p:grpSpPr>
            <a:xfrm>
              <a:off x="8060992" y="1518560"/>
              <a:ext cx="400458" cy="401456"/>
              <a:chOff x="8303530" y="1469518"/>
              <a:chExt cx="400458" cy="401456"/>
            </a:xfrm>
          </p:grpSpPr>
          <p:sp>
            <p:nvSpPr>
              <p:cNvPr id="180" name="Ovaal 179">
                <a:extLst>
                  <a:ext uri="{FF2B5EF4-FFF2-40B4-BE49-F238E27FC236}">
                    <a16:creationId xmlns:a16="http://schemas.microsoft.com/office/drawing/2014/main" id="{9553EEAE-2BE8-079A-0EEC-BD92FE12CA1F}"/>
                  </a:ext>
                </a:extLst>
              </p:cNvPr>
              <p:cNvSpPr/>
              <p:nvPr/>
            </p:nvSpPr>
            <p:spPr>
              <a:xfrm>
                <a:off x="8303530" y="1469518"/>
                <a:ext cx="400458" cy="401456"/>
              </a:xfrm>
              <a:prstGeom prst="ellipse">
                <a:avLst/>
              </a:prstGeom>
              <a:solidFill>
                <a:srgbClr val="E1E9EE"/>
              </a:solidFill>
              <a:ln w="12700">
                <a:solidFill>
                  <a:schemeClr val="tx1">
                    <a:lumMod val="85000"/>
                    <a:lumOff val="15000"/>
                  </a:schemeClr>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181" name="Afbeelding 180" descr="Afbeelding met kaart&#10;&#10;Automatisch gegenereerde beschrijving">
                <a:extLst>
                  <a:ext uri="{FF2B5EF4-FFF2-40B4-BE49-F238E27FC236}">
                    <a16:creationId xmlns:a16="http://schemas.microsoft.com/office/drawing/2014/main" id="{E703A4BF-87F8-4D33-93E7-A638B87F8FD9}"/>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saturation sat="33000"/>
                        </a14:imgEffect>
                      </a14:imgLayer>
                    </a14:imgProps>
                  </a:ext>
                  <a:ext uri="{28A0092B-C50C-407E-A947-70E740481C1C}">
                    <a14:useLocalDpi xmlns:a14="http://schemas.microsoft.com/office/drawing/2010/main" val="0"/>
                  </a:ext>
                </a:extLst>
              </a:blip>
              <a:srcRect l="22329" t="58166" r="71774" b="39126"/>
              <a:stretch/>
            </p:blipFill>
            <p:spPr>
              <a:xfrm>
                <a:off x="8342633" y="1599068"/>
                <a:ext cx="341053" cy="129868"/>
              </a:xfrm>
              <a:prstGeom prst="roundRect">
                <a:avLst>
                  <a:gd name="adj" fmla="val 4378"/>
                </a:avLst>
              </a:prstGeom>
              <a:solidFill>
                <a:schemeClr val="accent2"/>
              </a:solidFill>
            </p:spPr>
          </p:pic>
        </p:grpSp>
        <p:pic>
          <p:nvPicPr>
            <p:cNvPr id="163" name="Afbeelding 162">
              <a:extLst>
                <a:ext uri="{FF2B5EF4-FFF2-40B4-BE49-F238E27FC236}">
                  <a16:creationId xmlns:a16="http://schemas.microsoft.com/office/drawing/2014/main" id="{40C6AD4F-2065-8F7F-A83D-F6A40D4FF49B}"/>
                </a:ext>
              </a:extLst>
            </p:cNvPr>
            <p:cNvPicPr>
              <a:picLocks noChangeAspect="1"/>
            </p:cNvPicPr>
            <p:nvPr/>
          </p:nvPicPr>
          <p:blipFill rotWithShape="1">
            <a:blip r:embed="rId15">
              <a:extLst>
                <a:ext uri="{BEBA8EAE-BF5A-486C-A8C5-ECC9F3942E4B}">
                  <a14:imgProps xmlns:a14="http://schemas.microsoft.com/office/drawing/2010/main">
                    <a14:imgLayer r:embed="rId16">
                      <a14:imgEffect>
                        <a14:saturation sat="33000"/>
                      </a14:imgEffect>
                    </a14:imgLayer>
                  </a14:imgProps>
                </a:ext>
              </a:extLst>
            </a:blip>
            <a:srcRect l="16965" t="3228" r="3315" b="3175"/>
            <a:stretch/>
          </p:blipFill>
          <p:spPr>
            <a:xfrm>
              <a:off x="8061421" y="2110905"/>
              <a:ext cx="399600" cy="399600"/>
            </a:xfrm>
            <a:prstGeom prst="ellipse">
              <a:avLst/>
            </a:prstGeom>
            <a:ln>
              <a:solidFill>
                <a:schemeClr val="tx1">
                  <a:lumMod val="85000"/>
                  <a:lumOff val="15000"/>
                </a:schemeClr>
              </a:solidFill>
            </a:ln>
          </p:spPr>
        </p:pic>
        <p:sp>
          <p:nvSpPr>
            <p:cNvPr id="164" name="Tekstvak 163">
              <a:extLst>
                <a:ext uri="{FF2B5EF4-FFF2-40B4-BE49-F238E27FC236}">
                  <a16:creationId xmlns:a16="http://schemas.microsoft.com/office/drawing/2014/main" id="{A4BB6788-7281-E242-11EB-BF10CB36F854}"/>
                </a:ext>
              </a:extLst>
            </p:cNvPr>
            <p:cNvSpPr txBox="1"/>
            <p:nvPr/>
          </p:nvSpPr>
          <p:spPr>
            <a:xfrm rot="10800000" flipV="1">
              <a:off x="8572233" y="1579861"/>
              <a:ext cx="1366444"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nl-NL" sz="1200" dirty="0">
                  <a:solidFill>
                    <a:sysClr val="windowText" lastClr="000000"/>
                  </a:solidFill>
                </a:rPr>
                <a:t>Import </a:t>
              </a:r>
              <a:r>
                <a:rPr lang="nl-NL" sz="1200" dirty="0" err="1">
                  <a:solidFill>
                    <a:sysClr val="windowText" lastClr="000000"/>
                  </a:solidFill>
                </a:rPr>
                <a:t>by</a:t>
              </a:r>
              <a:r>
                <a:rPr lang="nl-NL" sz="1200" dirty="0">
                  <a:solidFill>
                    <a:sysClr val="windowText" lastClr="000000"/>
                  </a:solidFill>
                </a:rPr>
                <a:t> </a:t>
              </a:r>
              <a:r>
                <a:rPr lang="nl-NL" sz="1200" dirty="0" err="1">
                  <a:solidFill>
                    <a:sysClr val="windowText" lastClr="000000"/>
                  </a:solidFill>
                </a:rPr>
                <a:t>ship</a:t>
              </a:r>
              <a:endParaRPr lang="nl-NL" sz="1200" dirty="0"/>
            </a:p>
          </p:txBody>
        </p:sp>
        <p:grpSp>
          <p:nvGrpSpPr>
            <p:cNvPr id="259" name="Groep 258">
              <a:extLst>
                <a:ext uri="{FF2B5EF4-FFF2-40B4-BE49-F238E27FC236}">
                  <a16:creationId xmlns:a16="http://schemas.microsoft.com/office/drawing/2014/main" id="{6EB213BC-4861-38EE-5580-4CFEC8D15CC6}"/>
                </a:ext>
              </a:extLst>
            </p:cNvPr>
            <p:cNvGrpSpPr/>
            <p:nvPr/>
          </p:nvGrpSpPr>
          <p:grpSpPr>
            <a:xfrm>
              <a:off x="8108221" y="3215252"/>
              <a:ext cx="306000" cy="305999"/>
              <a:chOff x="8365063" y="2951267"/>
              <a:chExt cx="306000" cy="305999"/>
            </a:xfrm>
          </p:grpSpPr>
          <p:sp>
            <p:nvSpPr>
              <p:cNvPr id="260" name="Ovaal 259">
                <a:extLst>
                  <a:ext uri="{FF2B5EF4-FFF2-40B4-BE49-F238E27FC236}">
                    <a16:creationId xmlns:a16="http://schemas.microsoft.com/office/drawing/2014/main" id="{DCDEFABA-6A00-50C0-ED35-92D28CA22335}"/>
                  </a:ext>
                </a:extLst>
              </p:cNvPr>
              <p:cNvSpPr/>
              <p:nvPr/>
            </p:nvSpPr>
            <p:spPr>
              <a:xfrm>
                <a:off x="8365063" y="2951267"/>
                <a:ext cx="306000" cy="305999"/>
              </a:xfrm>
              <a:prstGeom prst="ellipse">
                <a:avLst/>
              </a:prstGeom>
              <a:solidFill>
                <a:srgbClr val="C2E49C"/>
              </a:solidFill>
              <a:ln w="12700">
                <a:solidFill>
                  <a:schemeClr val="tx1">
                    <a:lumMod val="85000"/>
                    <a:lumOff val="15000"/>
                  </a:schemeClr>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261" name="Afbeelding 260" descr="Afbeelding met tekst, elektronica, keyboard&#10;&#10;Automatisch gegenereerde beschrijving">
                <a:extLst>
                  <a:ext uri="{FF2B5EF4-FFF2-40B4-BE49-F238E27FC236}">
                    <a16:creationId xmlns:a16="http://schemas.microsoft.com/office/drawing/2014/main" id="{5EB07D10-3AA5-F15F-7F2A-C7D03E26DC74}"/>
                  </a:ext>
                </a:extLst>
              </p:cNvPr>
              <p:cNvPicPr>
                <a:picLocks noChangeAspect="1"/>
              </p:cNvPicPr>
              <p:nvPr/>
            </p:nvPicPr>
            <p:blipFill rotWithShape="1">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l="7441" t="9993" r="75180" b="73202"/>
              <a:stretch/>
            </p:blipFill>
            <p:spPr>
              <a:xfrm>
                <a:off x="8399151" y="3001667"/>
                <a:ext cx="238949" cy="199038"/>
              </a:xfrm>
              <a:prstGeom prst="roundRect">
                <a:avLst>
                  <a:gd name="adj" fmla="val 18620"/>
                </a:avLst>
              </a:prstGeom>
              <a:solidFill>
                <a:srgbClr val="C2E49C"/>
              </a:solidFill>
            </p:spPr>
          </p:pic>
        </p:grpSp>
        <p:sp>
          <p:nvSpPr>
            <p:cNvPr id="262" name="Tekstvak 261">
              <a:extLst>
                <a:ext uri="{FF2B5EF4-FFF2-40B4-BE49-F238E27FC236}">
                  <a16:creationId xmlns:a16="http://schemas.microsoft.com/office/drawing/2014/main" id="{4426EA31-BEF3-D73B-4841-38AC812F20EA}"/>
                </a:ext>
              </a:extLst>
            </p:cNvPr>
            <p:cNvSpPr txBox="1"/>
            <p:nvPr/>
          </p:nvSpPr>
          <p:spPr>
            <a:xfrm rot="10800000" flipV="1">
              <a:off x="8470097" y="3141357"/>
              <a:ext cx="1575087"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nl-NL" sz="1200" dirty="0" err="1">
                  <a:solidFill>
                    <a:sysClr val="windowText" lastClr="000000"/>
                  </a:solidFill>
                </a:rPr>
                <a:t>Renewable</a:t>
              </a:r>
              <a:r>
                <a:rPr lang="nl-NL" sz="1200" dirty="0">
                  <a:solidFill>
                    <a:sysClr val="windowText" lastClr="000000"/>
                  </a:solidFill>
                </a:rPr>
                <a:t> </a:t>
              </a:r>
              <a:r>
                <a:rPr lang="nl-NL" sz="1200" dirty="0" err="1">
                  <a:solidFill>
                    <a:sysClr val="windowText" lastClr="000000"/>
                  </a:solidFill>
                </a:rPr>
                <a:t>hydrogen</a:t>
              </a:r>
              <a:r>
                <a:rPr lang="nl-NL" sz="1200" dirty="0">
                  <a:solidFill>
                    <a:sysClr val="windowText" lastClr="000000"/>
                  </a:solidFill>
                </a:rPr>
                <a:t> </a:t>
              </a:r>
              <a:r>
                <a:rPr lang="nl-NL" sz="1200" dirty="0" err="1">
                  <a:solidFill>
                    <a:sysClr val="windowText" lastClr="000000"/>
                  </a:solidFill>
                </a:rPr>
                <a:t>production</a:t>
              </a:r>
              <a:endParaRPr lang="nl-NL" sz="1200" dirty="0"/>
            </a:p>
          </p:txBody>
        </p:sp>
      </p:grpSp>
      <p:cxnSp>
        <p:nvCxnSpPr>
          <p:cNvPr id="2114" name="Rechte verbindingslijn 2113">
            <a:extLst>
              <a:ext uri="{FF2B5EF4-FFF2-40B4-BE49-F238E27FC236}">
                <a16:creationId xmlns:a16="http://schemas.microsoft.com/office/drawing/2014/main" id="{825FD56E-A6BC-EBB9-FF31-560ED8B7D7F9}"/>
              </a:ext>
            </a:extLst>
          </p:cNvPr>
          <p:cNvCxnSpPr>
            <a:cxnSpLocks/>
          </p:cNvCxnSpPr>
          <p:nvPr/>
        </p:nvCxnSpPr>
        <p:spPr>
          <a:xfrm>
            <a:off x="3396432" y="1526180"/>
            <a:ext cx="0" cy="4392000"/>
          </a:xfrm>
          <a:prstGeom prst="line">
            <a:avLst/>
          </a:prstGeom>
          <a:noFill/>
          <a:ln w="19050" cap="flat">
            <a:solidFill>
              <a:schemeClr val="accent1"/>
            </a:solidFill>
            <a:prstDash val="sysDash"/>
            <a:miter lim="800000"/>
          </a:ln>
          <a:effectLst/>
          <a:sp3d/>
        </p:spPr>
        <p:style>
          <a:lnRef idx="0">
            <a:scrgbClr r="0" g="0" b="0"/>
          </a:lnRef>
          <a:fillRef idx="0">
            <a:scrgbClr r="0" g="0" b="0"/>
          </a:fillRef>
          <a:effectRef idx="0">
            <a:scrgbClr r="0" g="0" b="0"/>
          </a:effectRef>
          <a:fontRef idx="none"/>
        </p:style>
      </p:cxnSp>
      <p:sp>
        <p:nvSpPr>
          <p:cNvPr id="4" name="Tekstvak 3">
            <a:extLst>
              <a:ext uri="{FF2B5EF4-FFF2-40B4-BE49-F238E27FC236}">
                <a16:creationId xmlns:a16="http://schemas.microsoft.com/office/drawing/2014/main" id="{CB2A097B-FEAD-482D-53A9-0C3FD4B57218}"/>
              </a:ext>
            </a:extLst>
          </p:cNvPr>
          <p:cNvSpPr txBox="1"/>
          <p:nvPr/>
        </p:nvSpPr>
        <p:spPr>
          <a:xfrm>
            <a:off x="2987177" y="6192488"/>
            <a:ext cx="6217646"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nl-NL" sz="1200" dirty="0">
                <a:solidFill>
                  <a:schemeClr val="tx1"/>
                </a:solidFill>
              </a:rPr>
              <a:t>Context | </a:t>
            </a:r>
            <a:r>
              <a:rPr kumimoji="0" lang="nl-NL" sz="1200" b="0" i="0" u="none" strike="noStrike" cap="none" spc="0" normalizeH="0" baseline="0" dirty="0" err="1">
                <a:ln>
                  <a:noFill/>
                </a:ln>
                <a:solidFill>
                  <a:schemeClr val="tx1"/>
                </a:solidFill>
                <a:effectLst/>
                <a:uFillTx/>
                <a:latin typeface="Arial"/>
                <a:ea typeface="Arial"/>
                <a:cs typeface="Arial"/>
                <a:sym typeface="Arial"/>
              </a:rPr>
              <a:t>Problem</a:t>
            </a:r>
            <a:r>
              <a:rPr kumimoji="0" lang="nl-NL" sz="1200" b="0" i="0" u="none" strike="noStrike" cap="none" spc="0" normalizeH="0" baseline="0" dirty="0">
                <a:ln>
                  <a:noFill/>
                </a:ln>
                <a:solidFill>
                  <a:schemeClr val="tx1"/>
                </a:solidFill>
                <a:effectLst/>
                <a:uFillTx/>
                <a:latin typeface="Arial"/>
                <a:ea typeface="Arial"/>
                <a:cs typeface="Arial"/>
                <a:sym typeface="Arial"/>
              </a:rPr>
              <a:t> statement </a:t>
            </a:r>
            <a:r>
              <a:rPr kumimoji="0" lang="nl-NL" sz="1200" b="0" i="0" u="none" strike="noStrike" cap="none" spc="0" normalizeH="0" baseline="0" dirty="0">
                <a:ln>
                  <a:noFill/>
                </a:ln>
                <a:solidFill>
                  <a:srgbClr val="000000"/>
                </a:solidFill>
                <a:effectLst/>
                <a:uFillTx/>
                <a:latin typeface="Arial"/>
                <a:ea typeface="Arial"/>
                <a:cs typeface="Arial"/>
                <a:sym typeface="Arial"/>
              </a:rPr>
              <a:t>| ECT</a:t>
            </a:r>
            <a:r>
              <a:rPr kumimoji="0" lang="nl-NL" sz="1200" b="0" i="0" u="none" strike="noStrike" cap="none" spc="0" normalizeH="0" dirty="0">
                <a:ln>
                  <a:noFill/>
                </a:ln>
                <a:solidFill>
                  <a:srgbClr val="000000"/>
                </a:solidFill>
                <a:effectLst/>
                <a:uFillTx/>
                <a:latin typeface="Arial"/>
                <a:ea typeface="Arial"/>
                <a:cs typeface="Arial"/>
                <a:sym typeface="Arial"/>
              </a:rPr>
              <a:t> |</a:t>
            </a:r>
            <a:r>
              <a:rPr kumimoji="0" lang="nl-NL" sz="1200" b="0" i="0" u="none" strike="noStrike" cap="none" spc="0" normalizeH="0" baseline="0" dirty="0">
                <a:ln>
                  <a:noFill/>
                </a:ln>
                <a:solidFill>
                  <a:srgbClr val="000000"/>
                </a:solidFill>
                <a:effectLst/>
                <a:uFillTx/>
                <a:latin typeface="Arial"/>
                <a:ea typeface="Arial"/>
                <a:cs typeface="Arial"/>
                <a:sym typeface="Arial"/>
              </a:rPr>
              <a:t> </a:t>
            </a:r>
            <a:r>
              <a:rPr kumimoji="0" lang="nl-NL" sz="1200" b="0" i="0" u="none" strike="noStrike" cap="none" spc="0" normalizeH="0" baseline="0" dirty="0" err="1">
                <a:ln>
                  <a:noFill/>
                </a:ln>
                <a:solidFill>
                  <a:schemeClr val="accent1"/>
                </a:solidFill>
                <a:effectLst/>
                <a:uFillTx/>
                <a:latin typeface="Arial"/>
                <a:ea typeface="Arial"/>
                <a:cs typeface="Arial"/>
                <a:sym typeface="Arial"/>
              </a:rPr>
              <a:t>Modeling</a:t>
            </a:r>
            <a:r>
              <a:rPr kumimoji="0" lang="nl-NL" sz="1200" b="0" i="0" u="none" strike="noStrike" cap="none" spc="0" normalizeH="0" baseline="0" dirty="0">
                <a:ln>
                  <a:noFill/>
                </a:ln>
                <a:solidFill>
                  <a:schemeClr val="accent1"/>
                </a:solidFill>
                <a:effectLst/>
                <a:uFillTx/>
                <a:latin typeface="Arial"/>
                <a:ea typeface="Arial"/>
                <a:cs typeface="Arial"/>
                <a:sym typeface="Arial"/>
              </a:rPr>
              <a:t> &amp; Design</a:t>
            </a:r>
            <a:r>
              <a:rPr kumimoji="0" lang="nl-NL" sz="1200" b="0" i="0" u="none" strike="noStrike" cap="none" spc="0" normalizeH="0" baseline="0" dirty="0">
                <a:ln>
                  <a:noFill/>
                </a:ln>
                <a:solidFill>
                  <a:srgbClr val="000000"/>
                </a:solidFill>
                <a:effectLst/>
                <a:uFillTx/>
                <a:latin typeface="Arial"/>
                <a:ea typeface="Arial"/>
                <a:cs typeface="Arial"/>
                <a:sym typeface="Arial"/>
              </a:rPr>
              <a:t> | Analysis | Control | </a:t>
            </a:r>
            <a:r>
              <a:rPr kumimoji="0" lang="nl-NL" sz="1200" b="0" i="0" u="none" strike="noStrike" cap="none" spc="0" normalizeH="0" baseline="0" dirty="0" err="1">
                <a:ln>
                  <a:noFill/>
                </a:ln>
                <a:solidFill>
                  <a:srgbClr val="000000"/>
                </a:solidFill>
                <a:effectLst/>
                <a:uFillTx/>
                <a:latin typeface="Arial"/>
                <a:ea typeface="Arial"/>
                <a:cs typeface="Arial"/>
                <a:sym typeface="Arial"/>
              </a:rPr>
              <a:t>Conclusions</a:t>
            </a:r>
            <a:r>
              <a:rPr kumimoji="0" lang="nl-NL" sz="1200" b="0" i="0" u="none" strike="noStrike" cap="none" spc="0" normalizeH="0" baseline="0" dirty="0">
                <a:ln>
                  <a:noFill/>
                </a:ln>
                <a:solidFill>
                  <a:srgbClr val="000000"/>
                </a:solidFill>
                <a:effectLst/>
                <a:uFillTx/>
                <a:latin typeface="Arial"/>
                <a:ea typeface="Arial"/>
                <a:cs typeface="Arial"/>
                <a:sym typeface="Arial"/>
              </a:rPr>
              <a:t> </a:t>
            </a:r>
          </a:p>
        </p:txBody>
      </p:sp>
      <p:sp>
        <p:nvSpPr>
          <p:cNvPr id="5" name="Rechthoek: afgeronde hoeken 4">
            <a:extLst>
              <a:ext uri="{FF2B5EF4-FFF2-40B4-BE49-F238E27FC236}">
                <a16:creationId xmlns:a16="http://schemas.microsoft.com/office/drawing/2014/main" id="{262D7E11-E784-5EEF-70B1-16BC9222EF11}"/>
              </a:ext>
            </a:extLst>
          </p:cNvPr>
          <p:cNvSpPr/>
          <p:nvPr/>
        </p:nvSpPr>
        <p:spPr>
          <a:xfrm>
            <a:off x="6842035" y="1751196"/>
            <a:ext cx="324603" cy="648000"/>
          </a:xfrm>
          <a:prstGeom prst="roundRect">
            <a:avLst/>
          </a:prstGeom>
          <a:noFill/>
          <a:ln w="38100" cap="flat">
            <a:solidFill>
              <a:srgbClr val="00B05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6" name="Rechthoek: afgeronde hoeken 5">
            <a:extLst>
              <a:ext uri="{FF2B5EF4-FFF2-40B4-BE49-F238E27FC236}">
                <a16:creationId xmlns:a16="http://schemas.microsoft.com/office/drawing/2014/main" id="{2C262613-3064-B314-0725-CBD880F0F51A}"/>
              </a:ext>
            </a:extLst>
          </p:cNvPr>
          <p:cNvSpPr/>
          <p:nvPr/>
        </p:nvSpPr>
        <p:spPr>
          <a:xfrm>
            <a:off x="4777547" y="3514548"/>
            <a:ext cx="684000" cy="648000"/>
          </a:xfrm>
          <a:prstGeom prst="roundRect">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7" name="Rechthoek: afgeronde hoeken 6">
            <a:extLst>
              <a:ext uri="{FF2B5EF4-FFF2-40B4-BE49-F238E27FC236}">
                <a16:creationId xmlns:a16="http://schemas.microsoft.com/office/drawing/2014/main" id="{37F8DF17-A883-C383-BB74-90EA776D2A52}"/>
              </a:ext>
            </a:extLst>
          </p:cNvPr>
          <p:cNvSpPr/>
          <p:nvPr/>
        </p:nvSpPr>
        <p:spPr>
          <a:xfrm>
            <a:off x="3163235" y="1728433"/>
            <a:ext cx="454115" cy="825692"/>
          </a:xfrm>
          <a:prstGeom prst="roundRect">
            <a:avLst/>
          </a:prstGeom>
          <a:noFill/>
          <a:ln w="38100" cap="flat">
            <a:solidFill>
              <a:srgbClr val="00B05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8" name="Rechthoek: afgeronde hoeken 7">
            <a:extLst>
              <a:ext uri="{FF2B5EF4-FFF2-40B4-BE49-F238E27FC236}">
                <a16:creationId xmlns:a16="http://schemas.microsoft.com/office/drawing/2014/main" id="{F0C8EED7-5468-0CB1-2196-901E005FBAF6}"/>
              </a:ext>
            </a:extLst>
          </p:cNvPr>
          <p:cNvSpPr/>
          <p:nvPr/>
        </p:nvSpPr>
        <p:spPr>
          <a:xfrm>
            <a:off x="4777547" y="2748686"/>
            <a:ext cx="684000" cy="648000"/>
          </a:xfrm>
          <a:prstGeom prst="roundRect">
            <a:avLst/>
          </a:prstGeom>
          <a:noFill/>
          <a:ln w="38100" cap="flat">
            <a:solidFill>
              <a:schemeClr val="tx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nvGrpSpPr>
          <p:cNvPr id="2283" name="Groep 2282">
            <a:extLst>
              <a:ext uri="{FF2B5EF4-FFF2-40B4-BE49-F238E27FC236}">
                <a16:creationId xmlns:a16="http://schemas.microsoft.com/office/drawing/2014/main" id="{DDC9EB12-D6F8-8334-5A65-282DB4E62125}"/>
              </a:ext>
            </a:extLst>
          </p:cNvPr>
          <p:cNvGrpSpPr/>
          <p:nvPr/>
        </p:nvGrpSpPr>
        <p:grpSpPr>
          <a:xfrm>
            <a:off x="8105877" y="2701394"/>
            <a:ext cx="310689" cy="321240"/>
            <a:chOff x="8120002" y="848138"/>
            <a:chExt cx="310689" cy="321240"/>
          </a:xfrm>
        </p:grpSpPr>
        <p:sp>
          <p:nvSpPr>
            <p:cNvPr id="2284" name="Ovaal 2283">
              <a:extLst>
                <a:ext uri="{FF2B5EF4-FFF2-40B4-BE49-F238E27FC236}">
                  <a16:creationId xmlns:a16="http://schemas.microsoft.com/office/drawing/2014/main" id="{B1F9ABEB-772A-82A8-3C79-1DF9A0BE2873}"/>
                </a:ext>
              </a:extLst>
            </p:cNvPr>
            <p:cNvSpPr/>
            <p:nvPr/>
          </p:nvSpPr>
          <p:spPr>
            <a:xfrm>
              <a:off x="8120002" y="848138"/>
              <a:ext cx="305219" cy="306000"/>
            </a:xfrm>
            <a:prstGeom prst="ellipse">
              <a:avLst/>
            </a:prstGeom>
            <a:solidFill>
              <a:srgbClr val="E1E9EE"/>
            </a:solid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2285" name="Picture 2">
              <a:extLst>
                <a:ext uri="{FF2B5EF4-FFF2-40B4-BE49-F238E27FC236}">
                  <a16:creationId xmlns:a16="http://schemas.microsoft.com/office/drawing/2014/main" id="{E31304EF-92D2-7B9C-D19E-46DA49C6A044}"/>
                </a:ext>
              </a:extLst>
            </p:cNvPr>
            <p:cNvPicPr>
              <a:picLocks noChangeAspect="1" noChangeArrowheads="1"/>
            </p:cNvPicPr>
            <p:nvPr/>
          </p:nvPicPr>
          <p:blipFill>
            <a:blip r:embed="rId4" cstate="print">
              <a:alphaModFix amt="70000"/>
              <a:extLst>
                <a:ext uri="{28A0092B-C50C-407E-A947-70E740481C1C}">
                  <a14:useLocalDpi xmlns:a14="http://schemas.microsoft.com/office/drawing/2010/main" val="0"/>
                </a:ext>
              </a:extLst>
            </a:blip>
            <a:srcRect/>
            <a:stretch>
              <a:fillRect/>
            </a:stretch>
          </p:blipFill>
          <p:spPr bwMode="auto">
            <a:xfrm>
              <a:off x="8124692" y="863379"/>
              <a:ext cx="305999" cy="305999"/>
            </a:xfrm>
            <a:prstGeom prst="rect">
              <a:avLst/>
            </a:prstGeom>
            <a:noFill/>
            <a:extLst>
              <a:ext uri="{909E8E84-426E-40DD-AFC4-6F175D3DCCD1}">
                <a14:hiddenFill xmlns:a14="http://schemas.microsoft.com/office/drawing/2010/main">
                  <a:solidFill>
                    <a:srgbClr val="FFFFFF"/>
                  </a:solidFill>
                </a14:hiddenFill>
              </a:ext>
            </a:extLst>
          </p:spPr>
        </p:pic>
      </p:grpSp>
      <p:pic>
        <p:nvPicPr>
          <p:cNvPr id="2286" name="Picture 2">
            <a:extLst>
              <a:ext uri="{FF2B5EF4-FFF2-40B4-BE49-F238E27FC236}">
                <a16:creationId xmlns:a16="http://schemas.microsoft.com/office/drawing/2014/main" id="{71D5045B-887A-97F2-09E6-8830E3C9AAD8}"/>
              </a:ext>
            </a:extLst>
          </p:cNvPr>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06076" y="3709970"/>
            <a:ext cx="310290" cy="306000"/>
          </a:xfrm>
          <a:prstGeom prst="ellipse">
            <a:avLst/>
          </a:prstGeom>
          <a:noFill/>
          <a:ln w="12700">
            <a:solidFill>
              <a:schemeClr val="tx1">
                <a:lumMod val="85000"/>
                <a:lumOff val="15000"/>
              </a:schemeClr>
            </a:solidFill>
          </a:ln>
          <a:extLst>
            <a:ext uri="{909E8E84-426E-40DD-AFC4-6F175D3DCCD1}">
              <a14:hiddenFill xmlns:a14="http://schemas.microsoft.com/office/drawing/2010/main">
                <a:solidFill>
                  <a:srgbClr val="FFFFFF"/>
                </a:solidFill>
              </a14:hiddenFill>
            </a:ext>
          </a:extLst>
        </p:spPr>
      </p:pic>
      <p:grpSp>
        <p:nvGrpSpPr>
          <p:cNvPr id="2287" name="Groep 2286">
            <a:extLst>
              <a:ext uri="{FF2B5EF4-FFF2-40B4-BE49-F238E27FC236}">
                <a16:creationId xmlns:a16="http://schemas.microsoft.com/office/drawing/2014/main" id="{58237D31-CCFB-85AB-0936-4F3F016EC7B4}"/>
              </a:ext>
            </a:extLst>
          </p:cNvPr>
          <p:cNvGrpSpPr/>
          <p:nvPr/>
        </p:nvGrpSpPr>
        <p:grpSpPr>
          <a:xfrm>
            <a:off x="8108612" y="4207298"/>
            <a:ext cx="305219" cy="300997"/>
            <a:chOff x="7173792" y="5742261"/>
            <a:chExt cx="305219" cy="300997"/>
          </a:xfrm>
        </p:grpSpPr>
        <p:sp>
          <p:nvSpPr>
            <p:cNvPr id="2288" name="Ovaal 2287">
              <a:extLst>
                <a:ext uri="{FF2B5EF4-FFF2-40B4-BE49-F238E27FC236}">
                  <a16:creationId xmlns:a16="http://schemas.microsoft.com/office/drawing/2014/main" id="{CE546816-F062-06D3-8EA0-A44D14BD8B90}"/>
                </a:ext>
              </a:extLst>
            </p:cNvPr>
            <p:cNvSpPr/>
            <p:nvPr/>
          </p:nvSpPr>
          <p:spPr>
            <a:xfrm>
              <a:off x="7173792" y="5742261"/>
              <a:ext cx="305219" cy="300997"/>
            </a:xfrm>
            <a:prstGeom prst="ellipse">
              <a:avLst/>
            </a:prstGeom>
            <a:solidFill>
              <a:srgbClr val="ADBECE"/>
            </a:solid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pic>
          <p:nvPicPr>
            <p:cNvPr id="2289" name="Graphic 2288" descr="Callcenter met effen opvulling">
              <a:extLst>
                <a:ext uri="{FF2B5EF4-FFF2-40B4-BE49-F238E27FC236}">
                  <a16:creationId xmlns:a16="http://schemas.microsoft.com/office/drawing/2014/main" id="{62C26410-2AA6-4E02-50C0-8E4E5C46E97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00101" y="5758982"/>
              <a:ext cx="252599" cy="252599"/>
            </a:xfrm>
            <a:prstGeom prst="rect">
              <a:avLst/>
            </a:prstGeom>
          </p:spPr>
        </p:pic>
      </p:grpSp>
      <p:grpSp>
        <p:nvGrpSpPr>
          <p:cNvPr id="2290" name="Groep 2289">
            <a:extLst>
              <a:ext uri="{FF2B5EF4-FFF2-40B4-BE49-F238E27FC236}">
                <a16:creationId xmlns:a16="http://schemas.microsoft.com/office/drawing/2014/main" id="{0CF73A1A-70DB-BC88-1F89-93B8F12FE72D}"/>
              </a:ext>
            </a:extLst>
          </p:cNvPr>
          <p:cNvGrpSpPr/>
          <p:nvPr/>
        </p:nvGrpSpPr>
        <p:grpSpPr>
          <a:xfrm>
            <a:off x="8108612" y="4699183"/>
            <a:ext cx="305219" cy="300997"/>
            <a:chOff x="7171507" y="7194191"/>
            <a:chExt cx="305219" cy="300997"/>
          </a:xfrm>
        </p:grpSpPr>
        <p:sp>
          <p:nvSpPr>
            <p:cNvPr id="2291" name="Ovaal 2290">
              <a:extLst>
                <a:ext uri="{FF2B5EF4-FFF2-40B4-BE49-F238E27FC236}">
                  <a16:creationId xmlns:a16="http://schemas.microsoft.com/office/drawing/2014/main" id="{45B32DF1-F22B-CCAA-9856-F2D1A08C1017}"/>
                </a:ext>
              </a:extLst>
            </p:cNvPr>
            <p:cNvSpPr/>
            <p:nvPr/>
          </p:nvSpPr>
          <p:spPr>
            <a:xfrm>
              <a:off x="7171507" y="7194191"/>
              <a:ext cx="305219" cy="300997"/>
            </a:xfrm>
            <a:prstGeom prst="ellipse">
              <a:avLst/>
            </a:prstGeom>
            <a:solidFill>
              <a:srgbClr val="D3EDFC"/>
            </a:solid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2292" name="Ovaal 2291">
              <a:extLst>
                <a:ext uri="{FF2B5EF4-FFF2-40B4-BE49-F238E27FC236}">
                  <a16:creationId xmlns:a16="http://schemas.microsoft.com/office/drawing/2014/main" id="{B0E3A007-0840-8E4F-5EA5-B95FF2C1907B}"/>
                </a:ext>
              </a:extLst>
            </p:cNvPr>
            <p:cNvSpPr/>
            <p:nvPr/>
          </p:nvSpPr>
          <p:spPr>
            <a:xfrm>
              <a:off x="7243849" y="7297604"/>
              <a:ext cx="160534" cy="158315"/>
            </a:xfrm>
            <a:prstGeom prst="ellipse">
              <a:avLst/>
            </a:prstGeom>
            <a:ln w="9525">
              <a:solidFill>
                <a:schemeClr val="tx1">
                  <a:lumMod val="85000"/>
                  <a:lumOff val="15000"/>
                </a:schemeClr>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mc:AlternateContent xmlns:mc="http://schemas.openxmlformats.org/markup-compatibility/2006" xmlns:a14="http://schemas.microsoft.com/office/drawing/2010/main">
          <mc:Choice Requires="a14">
            <p:sp>
              <p:nvSpPr>
                <p:cNvPr id="2293" name="Tekstvak 2292">
                  <a:extLst>
                    <a:ext uri="{FF2B5EF4-FFF2-40B4-BE49-F238E27FC236}">
                      <a16:creationId xmlns:a16="http://schemas.microsoft.com/office/drawing/2014/main" id="{378E9102-A22D-1599-B442-1ED87AB185E6}"/>
                    </a:ext>
                  </a:extLst>
                </p:cNvPr>
                <p:cNvSpPr txBox="1"/>
                <p:nvPr/>
              </p:nvSpPr>
              <p:spPr>
                <a:xfrm>
                  <a:off x="7254070" y="7295921"/>
                  <a:ext cx="35329" cy="1835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0" lang="nl-NL" sz="500" b="0" i="1" u="none" strike="noStrike" cap="none" spc="0" normalizeH="0" baseline="0" smtClean="0">
                                <a:ln>
                                  <a:noFill/>
                                </a:ln>
                                <a:solidFill>
                                  <a:srgbClr val="000000"/>
                                </a:solidFill>
                                <a:effectLst/>
                                <a:uFillTx/>
                                <a:latin typeface="Cambria Math" panose="02040503050406030204" pitchFamily="18" charset="0"/>
                                <a:cs typeface="Arial"/>
                                <a:sym typeface="Arial"/>
                              </a:rPr>
                            </m:ctrlPr>
                          </m:sSubPr>
                          <m:e>
                            <m:r>
                              <a:rPr kumimoji="0" lang="nl-NL" sz="500" b="0" i="1" u="none" strike="noStrike" cap="none" spc="0" normalizeH="0" baseline="0" smtClean="0">
                                <a:ln>
                                  <a:noFill/>
                                </a:ln>
                                <a:solidFill>
                                  <a:srgbClr val="000000"/>
                                </a:solidFill>
                                <a:effectLst/>
                                <a:uFillTx/>
                                <a:latin typeface="Cambria Math" panose="02040503050406030204" pitchFamily="18" charset="0"/>
                                <a:cs typeface="Arial"/>
                                <a:sym typeface="Arial"/>
                              </a:rPr>
                              <m:t>𝐻𝐴</m:t>
                            </m:r>
                          </m:e>
                          <m:sub>
                            <m:r>
                              <a:rPr kumimoji="0" lang="nl-NL" sz="500" b="0" i="1" u="none" strike="noStrike" cap="none" spc="0" normalizeH="0" baseline="0" smtClean="0">
                                <a:ln>
                                  <a:noFill/>
                                </a:ln>
                                <a:solidFill>
                                  <a:srgbClr val="000000"/>
                                </a:solidFill>
                                <a:effectLst/>
                                <a:uFillTx/>
                                <a:latin typeface="Cambria Math" panose="02040503050406030204" pitchFamily="18" charset="0"/>
                                <a:cs typeface="Arial"/>
                                <a:sym typeface="Arial"/>
                              </a:rPr>
                              <m:t>2</m:t>
                            </m:r>
                          </m:sub>
                        </m:sSub>
                      </m:oMath>
                    </m:oMathPara>
                  </a14:m>
                  <a:endParaRPr lang="nl-NL" sz="1600" dirty="0"/>
                </a:p>
              </p:txBody>
            </p:sp>
          </mc:Choice>
          <mc:Fallback xmlns="">
            <p:sp>
              <p:nvSpPr>
                <p:cNvPr id="2293" name="Tekstvak 2292">
                  <a:extLst>
                    <a:ext uri="{FF2B5EF4-FFF2-40B4-BE49-F238E27FC236}">
                      <a16:creationId xmlns:a16="http://schemas.microsoft.com/office/drawing/2014/main" id="{378E9102-A22D-1599-B442-1ED87AB185E6}"/>
                    </a:ext>
                  </a:extLst>
                </p:cNvPr>
                <p:cNvSpPr txBox="1">
                  <a:spLocks noRot="1" noChangeAspect="1" noMove="1" noResize="1" noEditPoints="1" noAdjustHandles="1" noChangeArrowheads="1" noChangeShapeType="1" noTextEdit="1"/>
                </p:cNvSpPr>
                <p:nvPr/>
              </p:nvSpPr>
              <p:spPr>
                <a:xfrm>
                  <a:off x="7254070" y="7295921"/>
                  <a:ext cx="35329" cy="183500"/>
                </a:xfrm>
                <a:prstGeom prst="rect">
                  <a:avLst/>
                </a:prstGeom>
                <a:blipFill>
                  <a:blip r:embed="rId8"/>
                  <a:stretch>
                    <a:fillRect l="-20000" r="-360000"/>
                  </a:stretch>
                </a:blipFill>
                <a:ln w="12700" cap="flat">
                  <a:noFill/>
                  <a:miter lim="400000"/>
                </a:ln>
                <a:effectLst/>
              </p:spPr>
              <p:txBody>
                <a:bodyPr/>
                <a:lstStyle/>
                <a:p>
                  <a:r>
                    <a:rPr lang="nl-NL">
                      <a:noFill/>
                    </a:rPr>
                    <a:t> </a:t>
                  </a:r>
                </a:p>
              </p:txBody>
            </p:sp>
          </mc:Fallback>
        </mc:AlternateContent>
        <p:cxnSp>
          <p:nvCxnSpPr>
            <p:cNvPr id="2294" name="Rechte verbindingslijn 2293">
              <a:extLst>
                <a:ext uri="{FF2B5EF4-FFF2-40B4-BE49-F238E27FC236}">
                  <a16:creationId xmlns:a16="http://schemas.microsoft.com/office/drawing/2014/main" id="{567AAF71-3E66-2CD8-F5B5-C5454142C5E9}"/>
                </a:ext>
              </a:extLst>
            </p:cNvPr>
            <p:cNvCxnSpPr>
              <a:cxnSpLocks/>
            </p:cNvCxnSpPr>
            <p:nvPr/>
          </p:nvCxnSpPr>
          <p:spPr>
            <a:xfrm>
              <a:off x="7252116" y="7279418"/>
              <a:ext cx="144000" cy="0"/>
            </a:xfrm>
            <a:prstGeom prst="line">
              <a:avLst/>
            </a:prstGeom>
            <a:no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cxnSp>
      </p:grpSp>
      <p:grpSp>
        <p:nvGrpSpPr>
          <p:cNvPr id="2295" name="Groep 2294">
            <a:extLst>
              <a:ext uri="{FF2B5EF4-FFF2-40B4-BE49-F238E27FC236}">
                <a16:creationId xmlns:a16="http://schemas.microsoft.com/office/drawing/2014/main" id="{CFE953D8-A701-FD16-01B0-C1E315961E21}"/>
              </a:ext>
            </a:extLst>
          </p:cNvPr>
          <p:cNvGrpSpPr/>
          <p:nvPr/>
        </p:nvGrpSpPr>
        <p:grpSpPr>
          <a:xfrm>
            <a:off x="8147520" y="5611094"/>
            <a:ext cx="231960" cy="228753"/>
            <a:chOff x="9508847" y="6695125"/>
            <a:chExt cx="231960" cy="228753"/>
          </a:xfrm>
        </p:grpSpPr>
        <p:sp>
          <p:nvSpPr>
            <p:cNvPr id="2296" name="Ovaal 2295">
              <a:extLst>
                <a:ext uri="{FF2B5EF4-FFF2-40B4-BE49-F238E27FC236}">
                  <a16:creationId xmlns:a16="http://schemas.microsoft.com/office/drawing/2014/main" id="{E0CBFC73-A683-971D-125F-271BC019352C}"/>
                </a:ext>
              </a:extLst>
            </p:cNvPr>
            <p:cNvSpPr/>
            <p:nvPr/>
          </p:nvSpPr>
          <p:spPr>
            <a:xfrm rot="10800000" flipV="1">
              <a:off x="9508847" y="6695125"/>
              <a:ext cx="231960" cy="228753"/>
            </a:xfrm>
            <a:prstGeom prst="ellipse">
              <a:avLst/>
            </a:prstGeom>
            <a:solidFill>
              <a:srgbClr val="D3EDFC"/>
            </a:solid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2297" name="Picture 2">
              <a:extLst>
                <a:ext uri="{FF2B5EF4-FFF2-40B4-BE49-F238E27FC236}">
                  <a16:creationId xmlns:a16="http://schemas.microsoft.com/office/drawing/2014/main" id="{E16C2D8C-436A-1082-4A67-1DD89A7BE021}"/>
                </a:ext>
              </a:extLst>
            </p:cNvPr>
            <p:cNvPicPr>
              <a:picLocks noChangeAspect="1" noChangeArrowheads="1"/>
            </p:cNvPicPr>
            <p:nvPr/>
          </p:nvPicPr>
          <p:blipFill>
            <a:blip r:embed="rId9" cstate="print">
              <a:duotone>
                <a:prstClr val="black"/>
                <a:schemeClr val="tx2">
                  <a:tint val="45000"/>
                  <a:satMod val="400000"/>
                </a:schemeClr>
              </a:duotone>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10800000" flipV="1">
              <a:off x="9528863" y="6756612"/>
              <a:ext cx="191928" cy="1135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98" name="Groep 2297">
            <a:extLst>
              <a:ext uri="{FF2B5EF4-FFF2-40B4-BE49-F238E27FC236}">
                <a16:creationId xmlns:a16="http://schemas.microsoft.com/office/drawing/2014/main" id="{A258AA86-7113-8210-F0F1-A27B5609BDB6}"/>
              </a:ext>
            </a:extLst>
          </p:cNvPr>
          <p:cNvGrpSpPr/>
          <p:nvPr/>
        </p:nvGrpSpPr>
        <p:grpSpPr>
          <a:xfrm>
            <a:off x="8144046" y="5191068"/>
            <a:ext cx="230891" cy="227698"/>
            <a:chOff x="8930581" y="6691235"/>
            <a:chExt cx="230891" cy="227698"/>
          </a:xfrm>
        </p:grpSpPr>
        <p:sp>
          <p:nvSpPr>
            <p:cNvPr id="2299" name="Ovaal 2298">
              <a:extLst>
                <a:ext uri="{FF2B5EF4-FFF2-40B4-BE49-F238E27FC236}">
                  <a16:creationId xmlns:a16="http://schemas.microsoft.com/office/drawing/2014/main" id="{3A3ADF5E-BC12-289E-3AA4-64F362AE7247}"/>
                </a:ext>
              </a:extLst>
            </p:cNvPr>
            <p:cNvSpPr/>
            <p:nvPr/>
          </p:nvSpPr>
          <p:spPr>
            <a:xfrm rot="10800000" flipV="1">
              <a:off x="8930581" y="6691235"/>
              <a:ext cx="230891" cy="227698"/>
            </a:xfrm>
            <a:prstGeom prst="ellipse">
              <a:avLst/>
            </a:prstGeom>
            <a:solidFill>
              <a:schemeClr val="bg2">
                <a:lumMod val="40000"/>
                <a:lumOff val="60000"/>
              </a:schemeClr>
            </a:solidFill>
            <a:ln w="12700" cap="flat">
              <a:solidFill>
                <a:srgbClr val="259FC5"/>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2300" name="Graphic 2299" descr="Fabriek met effen opvulling">
              <a:extLst>
                <a:ext uri="{FF2B5EF4-FFF2-40B4-BE49-F238E27FC236}">
                  <a16:creationId xmlns:a16="http://schemas.microsoft.com/office/drawing/2014/main" id="{44F2A947-EDCA-6E9F-C9D2-904663126E16}"/>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0800000" flipV="1">
              <a:off x="8937531" y="6698089"/>
              <a:ext cx="216991" cy="213990"/>
            </a:xfrm>
            <a:prstGeom prst="rect">
              <a:avLst/>
            </a:prstGeom>
          </p:spPr>
        </p:pic>
        <p:sp>
          <p:nvSpPr>
            <p:cNvPr id="2301" name="Rechthoek 2300">
              <a:extLst>
                <a:ext uri="{FF2B5EF4-FFF2-40B4-BE49-F238E27FC236}">
                  <a16:creationId xmlns:a16="http://schemas.microsoft.com/office/drawing/2014/main" id="{826902BC-CAA4-2780-3C0B-B51A9D32CAC1}"/>
                </a:ext>
              </a:extLst>
            </p:cNvPr>
            <p:cNvSpPr/>
            <p:nvPr/>
          </p:nvSpPr>
          <p:spPr>
            <a:xfrm rot="10800000" flipV="1">
              <a:off x="8984397" y="6830635"/>
              <a:ext cx="123259" cy="34840"/>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grpSp>
        <p:nvGrpSpPr>
          <p:cNvPr id="2302" name="Groep 2301">
            <a:extLst>
              <a:ext uri="{FF2B5EF4-FFF2-40B4-BE49-F238E27FC236}">
                <a16:creationId xmlns:a16="http://schemas.microsoft.com/office/drawing/2014/main" id="{6FDBF0CD-7C24-A04E-E8EA-778BAAE038F4}"/>
              </a:ext>
            </a:extLst>
          </p:cNvPr>
          <p:cNvGrpSpPr/>
          <p:nvPr/>
        </p:nvGrpSpPr>
        <p:grpSpPr>
          <a:xfrm>
            <a:off x="8060992" y="1518560"/>
            <a:ext cx="400458" cy="401456"/>
            <a:chOff x="8303530" y="1469518"/>
            <a:chExt cx="400458" cy="401456"/>
          </a:xfrm>
        </p:grpSpPr>
        <p:sp>
          <p:nvSpPr>
            <p:cNvPr id="2303" name="Ovaal 2302">
              <a:extLst>
                <a:ext uri="{FF2B5EF4-FFF2-40B4-BE49-F238E27FC236}">
                  <a16:creationId xmlns:a16="http://schemas.microsoft.com/office/drawing/2014/main" id="{7B908FDE-04FF-3B4D-C712-ABB84805BD3D}"/>
                </a:ext>
              </a:extLst>
            </p:cNvPr>
            <p:cNvSpPr/>
            <p:nvPr/>
          </p:nvSpPr>
          <p:spPr>
            <a:xfrm>
              <a:off x="8303530" y="1469518"/>
              <a:ext cx="400458" cy="401456"/>
            </a:xfrm>
            <a:prstGeom prst="ellipse">
              <a:avLst/>
            </a:prstGeom>
            <a:solidFill>
              <a:srgbClr val="E1E9EE"/>
            </a:solidFill>
            <a:ln w="12700">
              <a:solidFill>
                <a:schemeClr val="tx1">
                  <a:lumMod val="85000"/>
                  <a:lumOff val="15000"/>
                </a:schemeClr>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2053" name="Afbeelding 2052" descr="Afbeelding met kaart&#10;&#10;Automatisch gegenereerde beschrijving">
              <a:extLst>
                <a:ext uri="{FF2B5EF4-FFF2-40B4-BE49-F238E27FC236}">
                  <a16:creationId xmlns:a16="http://schemas.microsoft.com/office/drawing/2014/main" id="{1B2D44EB-B6B2-304B-8E7F-EE4AA9FCAF25}"/>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saturation sat="33000"/>
                      </a14:imgEffect>
                    </a14:imgLayer>
                  </a14:imgProps>
                </a:ext>
                <a:ext uri="{28A0092B-C50C-407E-A947-70E740481C1C}">
                  <a14:useLocalDpi xmlns:a14="http://schemas.microsoft.com/office/drawing/2010/main" val="0"/>
                </a:ext>
              </a:extLst>
            </a:blip>
            <a:srcRect l="22329" t="58166" r="71774" b="39126"/>
            <a:stretch/>
          </p:blipFill>
          <p:spPr>
            <a:xfrm>
              <a:off x="8342633" y="1599068"/>
              <a:ext cx="341053" cy="129868"/>
            </a:xfrm>
            <a:prstGeom prst="roundRect">
              <a:avLst>
                <a:gd name="adj" fmla="val 4378"/>
              </a:avLst>
            </a:prstGeom>
            <a:solidFill>
              <a:schemeClr val="accent2"/>
            </a:solidFill>
          </p:spPr>
        </p:pic>
      </p:grpSp>
      <p:pic>
        <p:nvPicPr>
          <p:cNvPr id="2054" name="Afbeelding 2053">
            <a:extLst>
              <a:ext uri="{FF2B5EF4-FFF2-40B4-BE49-F238E27FC236}">
                <a16:creationId xmlns:a16="http://schemas.microsoft.com/office/drawing/2014/main" id="{BCE4EA5C-733A-6F6E-757D-AE4B4CE5238E}"/>
              </a:ext>
            </a:extLst>
          </p:cNvPr>
          <p:cNvPicPr>
            <a:picLocks noChangeAspect="1"/>
          </p:cNvPicPr>
          <p:nvPr/>
        </p:nvPicPr>
        <p:blipFill rotWithShape="1">
          <a:blip r:embed="rId15">
            <a:extLst>
              <a:ext uri="{BEBA8EAE-BF5A-486C-A8C5-ECC9F3942E4B}">
                <a14:imgProps xmlns:a14="http://schemas.microsoft.com/office/drawing/2010/main">
                  <a14:imgLayer r:embed="rId16">
                    <a14:imgEffect>
                      <a14:saturation sat="33000"/>
                    </a14:imgEffect>
                  </a14:imgLayer>
                </a14:imgProps>
              </a:ext>
            </a:extLst>
          </a:blip>
          <a:srcRect l="16965" t="3228" r="3315" b="3175"/>
          <a:stretch/>
        </p:blipFill>
        <p:spPr>
          <a:xfrm>
            <a:off x="8061421" y="2110905"/>
            <a:ext cx="399600" cy="399600"/>
          </a:xfrm>
          <a:prstGeom prst="ellipse">
            <a:avLst/>
          </a:prstGeom>
          <a:ln>
            <a:solidFill>
              <a:schemeClr val="tx1">
                <a:lumMod val="85000"/>
                <a:lumOff val="15000"/>
              </a:schemeClr>
            </a:solidFill>
          </a:ln>
        </p:spPr>
      </p:pic>
      <p:grpSp>
        <p:nvGrpSpPr>
          <p:cNvPr id="2055" name="Groep 2054">
            <a:extLst>
              <a:ext uri="{FF2B5EF4-FFF2-40B4-BE49-F238E27FC236}">
                <a16:creationId xmlns:a16="http://schemas.microsoft.com/office/drawing/2014/main" id="{EE481AC7-992D-BB88-3EA6-A8021ADA4B2C}"/>
              </a:ext>
            </a:extLst>
          </p:cNvPr>
          <p:cNvGrpSpPr/>
          <p:nvPr/>
        </p:nvGrpSpPr>
        <p:grpSpPr>
          <a:xfrm>
            <a:off x="8108221" y="3215252"/>
            <a:ext cx="306000" cy="305999"/>
            <a:chOff x="8365063" y="2951267"/>
            <a:chExt cx="306000" cy="305999"/>
          </a:xfrm>
        </p:grpSpPr>
        <p:sp>
          <p:nvSpPr>
            <p:cNvPr id="2057" name="Ovaal 2056">
              <a:extLst>
                <a:ext uri="{FF2B5EF4-FFF2-40B4-BE49-F238E27FC236}">
                  <a16:creationId xmlns:a16="http://schemas.microsoft.com/office/drawing/2014/main" id="{02BD99DA-5E40-F61F-926E-EAABC72EA176}"/>
                </a:ext>
              </a:extLst>
            </p:cNvPr>
            <p:cNvSpPr/>
            <p:nvPr/>
          </p:nvSpPr>
          <p:spPr>
            <a:xfrm>
              <a:off x="8365063" y="2951267"/>
              <a:ext cx="306000" cy="305999"/>
            </a:xfrm>
            <a:prstGeom prst="ellipse">
              <a:avLst/>
            </a:prstGeom>
            <a:solidFill>
              <a:srgbClr val="C2E49C"/>
            </a:solidFill>
            <a:ln w="12700">
              <a:solidFill>
                <a:schemeClr val="tx1">
                  <a:lumMod val="85000"/>
                  <a:lumOff val="15000"/>
                </a:schemeClr>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2061" name="Afbeelding 2060" descr="Afbeelding met tekst, elektronica, keyboard&#10;&#10;Automatisch gegenereerde beschrijving">
              <a:extLst>
                <a:ext uri="{FF2B5EF4-FFF2-40B4-BE49-F238E27FC236}">
                  <a16:creationId xmlns:a16="http://schemas.microsoft.com/office/drawing/2014/main" id="{51488D4A-0409-2533-1D77-E964BC69B413}"/>
                </a:ext>
              </a:extLst>
            </p:cNvPr>
            <p:cNvPicPr>
              <a:picLocks noChangeAspect="1"/>
            </p:cNvPicPr>
            <p:nvPr/>
          </p:nvPicPr>
          <p:blipFill rotWithShape="1">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l="7441" t="9993" r="75180" b="73202"/>
            <a:stretch/>
          </p:blipFill>
          <p:spPr>
            <a:xfrm>
              <a:off x="8399151" y="3001667"/>
              <a:ext cx="238949" cy="199038"/>
            </a:xfrm>
            <a:prstGeom prst="roundRect">
              <a:avLst>
                <a:gd name="adj" fmla="val 18620"/>
              </a:avLst>
            </a:prstGeom>
            <a:solidFill>
              <a:srgbClr val="C2E49C"/>
            </a:solidFill>
          </p:spPr>
        </p:pic>
      </p:grpSp>
      <p:grpSp>
        <p:nvGrpSpPr>
          <p:cNvPr id="2063" name="Groep 2062">
            <a:extLst>
              <a:ext uri="{FF2B5EF4-FFF2-40B4-BE49-F238E27FC236}">
                <a16:creationId xmlns:a16="http://schemas.microsoft.com/office/drawing/2014/main" id="{977223CC-B5D8-7016-D1A4-CD0602A4BDDE}"/>
              </a:ext>
            </a:extLst>
          </p:cNvPr>
          <p:cNvGrpSpPr/>
          <p:nvPr/>
        </p:nvGrpSpPr>
        <p:grpSpPr>
          <a:xfrm>
            <a:off x="8144046" y="5191170"/>
            <a:ext cx="230891" cy="227698"/>
            <a:chOff x="8930581" y="6691235"/>
            <a:chExt cx="230891" cy="227698"/>
          </a:xfrm>
        </p:grpSpPr>
        <p:sp>
          <p:nvSpPr>
            <p:cNvPr id="2065" name="Ovaal 2064">
              <a:extLst>
                <a:ext uri="{FF2B5EF4-FFF2-40B4-BE49-F238E27FC236}">
                  <a16:creationId xmlns:a16="http://schemas.microsoft.com/office/drawing/2014/main" id="{58E407A4-09BF-49FE-B39D-6163FE655BB2}"/>
                </a:ext>
              </a:extLst>
            </p:cNvPr>
            <p:cNvSpPr/>
            <p:nvPr/>
          </p:nvSpPr>
          <p:spPr>
            <a:xfrm rot="10800000" flipV="1">
              <a:off x="8930581" y="6691235"/>
              <a:ext cx="230891" cy="227698"/>
            </a:xfrm>
            <a:prstGeom prst="ellipse">
              <a:avLst/>
            </a:prstGeom>
            <a:solidFill>
              <a:schemeClr val="bg2">
                <a:lumMod val="40000"/>
                <a:lumOff val="60000"/>
              </a:schemeClr>
            </a:solidFill>
            <a:ln w="12700" cap="flat">
              <a:solidFill>
                <a:srgbClr val="259FC5"/>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2066" name="Graphic 2065" descr="Fabriek met effen opvulling">
              <a:extLst>
                <a:ext uri="{FF2B5EF4-FFF2-40B4-BE49-F238E27FC236}">
                  <a16:creationId xmlns:a16="http://schemas.microsoft.com/office/drawing/2014/main" id="{E8CE210E-66F1-0287-A225-7A1017D290C0}"/>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0800000" flipV="1">
              <a:off x="8937531" y="6698089"/>
              <a:ext cx="216991" cy="213990"/>
            </a:xfrm>
            <a:prstGeom prst="rect">
              <a:avLst/>
            </a:prstGeom>
          </p:spPr>
        </p:pic>
        <p:sp>
          <p:nvSpPr>
            <p:cNvPr id="2070" name="Rechthoek 2069">
              <a:extLst>
                <a:ext uri="{FF2B5EF4-FFF2-40B4-BE49-F238E27FC236}">
                  <a16:creationId xmlns:a16="http://schemas.microsoft.com/office/drawing/2014/main" id="{DF5A15B2-7E6A-DF30-CEF7-B4D971647954}"/>
                </a:ext>
              </a:extLst>
            </p:cNvPr>
            <p:cNvSpPr/>
            <p:nvPr/>
          </p:nvSpPr>
          <p:spPr>
            <a:xfrm rot="10800000" flipV="1">
              <a:off x="8984397" y="6830635"/>
              <a:ext cx="123259" cy="34840"/>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grpSp>
        <p:nvGrpSpPr>
          <p:cNvPr id="2071" name="Groep 2070">
            <a:extLst>
              <a:ext uri="{FF2B5EF4-FFF2-40B4-BE49-F238E27FC236}">
                <a16:creationId xmlns:a16="http://schemas.microsoft.com/office/drawing/2014/main" id="{1A9A5999-E723-2D7C-E0FD-18826B2B7D2D}"/>
              </a:ext>
            </a:extLst>
          </p:cNvPr>
          <p:cNvGrpSpPr/>
          <p:nvPr/>
        </p:nvGrpSpPr>
        <p:grpSpPr>
          <a:xfrm>
            <a:off x="8144046" y="5186728"/>
            <a:ext cx="230891" cy="227698"/>
            <a:chOff x="8930581" y="6691235"/>
            <a:chExt cx="230891" cy="227698"/>
          </a:xfrm>
        </p:grpSpPr>
        <p:sp>
          <p:nvSpPr>
            <p:cNvPr id="2072" name="Ovaal 2071">
              <a:extLst>
                <a:ext uri="{FF2B5EF4-FFF2-40B4-BE49-F238E27FC236}">
                  <a16:creationId xmlns:a16="http://schemas.microsoft.com/office/drawing/2014/main" id="{0399A8E5-DBA4-5998-D9ED-A8C624324767}"/>
                </a:ext>
              </a:extLst>
            </p:cNvPr>
            <p:cNvSpPr/>
            <p:nvPr/>
          </p:nvSpPr>
          <p:spPr>
            <a:xfrm rot="10800000" flipV="1">
              <a:off x="8930581" y="6691235"/>
              <a:ext cx="230891" cy="227698"/>
            </a:xfrm>
            <a:prstGeom prst="ellipse">
              <a:avLst/>
            </a:prstGeom>
            <a:solidFill>
              <a:schemeClr val="bg2">
                <a:lumMod val="40000"/>
                <a:lumOff val="60000"/>
              </a:schemeClr>
            </a:solidFill>
            <a:ln w="12700" cap="flat">
              <a:solidFill>
                <a:srgbClr val="259FC5"/>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2073" name="Graphic 2072" descr="Fabriek met effen opvulling">
              <a:extLst>
                <a:ext uri="{FF2B5EF4-FFF2-40B4-BE49-F238E27FC236}">
                  <a16:creationId xmlns:a16="http://schemas.microsoft.com/office/drawing/2014/main" id="{E0A71246-C036-F571-307E-B6DE7082F624}"/>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0800000" flipV="1">
              <a:off x="8937531" y="6698089"/>
              <a:ext cx="216991" cy="213990"/>
            </a:xfrm>
            <a:prstGeom prst="rect">
              <a:avLst/>
            </a:prstGeom>
          </p:spPr>
        </p:pic>
        <p:sp>
          <p:nvSpPr>
            <p:cNvPr id="2074" name="Rechthoek 2073">
              <a:extLst>
                <a:ext uri="{FF2B5EF4-FFF2-40B4-BE49-F238E27FC236}">
                  <a16:creationId xmlns:a16="http://schemas.microsoft.com/office/drawing/2014/main" id="{90107508-344E-4020-E548-707D6787FD7E}"/>
                </a:ext>
              </a:extLst>
            </p:cNvPr>
            <p:cNvSpPr/>
            <p:nvPr/>
          </p:nvSpPr>
          <p:spPr>
            <a:xfrm rot="10800000" flipV="1">
              <a:off x="8984397" y="6830635"/>
              <a:ext cx="123259" cy="34840"/>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grpSp>
        <p:nvGrpSpPr>
          <p:cNvPr id="2075" name="Groep 2074">
            <a:extLst>
              <a:ext uri="{FF2B5EF4-FFF2-40B4-BE49-F238E27FC236}">
                <a16:creationId xmlns:a16="http://schemas.microsoft.com/office/drawing/2014/main" id="{128A3F4B-AB0D-AD2B-FDFB-5D7C4F1B74C0}"/>
              </a:ext>
            </a:extLst>
          </p:cNvPr>
          <p:cNvGrpSpPr/>
          <p:nvPr/>
        </p:nvGrpSpPr>
        <p:grpSpPr>
          <a:xfrm>
            <a:off x="8144046" y="5186172"/>
            <a:ext cx="230891" cy="227698"/>
            <a:chOff x="8930581" y="6691235"/>
            <a:chExt cx="230891" cy="227698"/>
          </a:xfrm>
        </p:grpSpPr>
        <p:sp>
          <p:nvSpPr>
            <p:cNvPr id="2076" name="Ovaal 2075">
              <a:extLst>
                <a:ext uri="{FF2B5EF4-FFF2-40B4-BE49-F238E27FC236}">
                  <a16:creationId xmlns:a16="http://schemas.microsoft.com/office/drawing/2014/main" id="{DD74C951-1F25-072B-31D8-B9F644075D52}"/>
                </a:ext>
              </a:extLst>
            </p:cNvPr>
            <p:cNvSpPr/>
            <p:nvPr/>
          </p:nvSpPr>
          <p:spPr>
            <a:xfrm rot="10800000" flipV="1">
              <a:off x="8930581" y="6691235"/>
              <a:ext cx="230891" cy="227698"/>
            </a:xfrm>
            <a:prstGeom prst="ellipse">
              <a:avLst/>
            </a:prstGeom>
            <a:solidFill>
              <a:schemeClr val="bg2">
                <a:lumMod val="40000"/>
                <a:lumOff val="60000"/>
              </a:schemeClr>
            </a:solidFill>
            <a:ln w="12700" cap="flat">
              <a:solidFill>
                <a:srgbClr val="259FC5"/>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2077" name="Graphic 2076" descr="Fabriek met effen opvulling">
              <a:extLst>
                <a:ext uri="{FF2B5EF4-FFF2-40B4-BE49-F238E27FC236}">
                  <a16:creationId xmlns:a16="http://schemas.microsoft.com/office/drawing/2014/main" id="{B58DB4A7-271C-5588-C2E1-595D94844BCA}"/>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0800000" flipV="1">
              <a:off x="8937531" y="6698089"/>
              <a:ext cx="216991" cy="213990"/>
            </a:xfrm>
            <a:prstGeom prst="rect">
              <a:avLst/>
            </a:prstGeom>
          </p:spPr>
        </p:pic>
        <p:sp>
          <p:nvSpPr>
            <p:cNvPr id="2078" name="Rechthoek 2077">
              <a:extLst>
                <a:ext uri="{FF2B5EF4-FFF2-40B4-BE49-F238E27FC236}">
                  <a16:creationId xmlns:a16="http://schemas.microsoft.com/office/drawing/2014/main" id="{7E014B2D-2333-CE58-A2BA-085F3B92402B}"/>
                </a:ext>
              </a:extLst>
            </p:cNvPr>
            <p:cNvSpPr/>
            <p:nvPr/>
          </p:nvSpPr>
          <p:spPr>
            <a:xfrm rot="10800000" flipV="1">
              <a:off x="8984397" y="6830635"/>
              <a:ext cx="123259" cy="34840"/>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grpSp>
        <p:nvGrpSpPr>
          <p:cNvPr id="2079" name="Groep 2078">
            <a:extLst>
              <a:ext uri="{FF2B5EF4-FFF2-40B4-BE49-F238E27FC236}">
                <a16:creationId xmlns:a16="http://schemas.microsoft.com/office/drawing/2014/main" id="{F835E1FC-6DFA-E31B-BEB2-8AF8CB1CDFDB}"/>
              </a:ext>
            </a:extLst>
          </p:cNvPr>
          <p:cNvGrpSpPr/>
          <p:nvPr/>
        </p:nvGrpSpPr>
        <p:grpSpPr>
          <a:xfrm>
            <a:off x="8144046" y="5191069"/>
            <a:ext cx="230891" cy="227698"/>
            <a:chOff x="8930581" y="6691235"/>
            <a:chExt cx="230891" cy="227698"/>
          </a:xfrm>
        </p:grpSpPr>
        <p:sp>
          <p:nvSpPr>
            <p:cNvPr id="2080" name="Ovaal 2079">
              <a:extLst>
                <a:ext uri="{FF2B5EF4-FFF2-40B4-BE49-F238E27FC236}">
                  <a16:creationId xmlns:a16="http://schemas.microsoft.com/office/drawing/2014/main" id="{163D5861-D95C-E3D0-2F0B-083D30693C01}"/>
                </a:ext>
              </a:extLst>
            </p:cNvPr>
            <p:cNvSpPr/>
            <p:nvPr/>
          </p:nvSpPr>
          <p:spPr>
            <a:xfrm rot="10800000" flipV="1">
              <a:off x="8930581" y="6691235"/>
              <a:ext cx="230891" cy="227698"/>
            </a:xfrm>
            <a:prstGeom prst="ellipse">
              <a:avLst/>
            </a:prstGeom>
            <a:solidFill>
              <a:schemeClr val="bg2">
                <a:lumMod val="40000"/>
                <a:lumOff val="60000"/>
              </a:schemeClr>
            </a:solidFill>
            <a:ln w="12700" cap="flat">
              <a:solidFill>
                <a:srgbClr val="259FC5"/>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2081" name="Graphic 2080" descr="Fabriek met effen opvulling">
              <a:extLst>
                <a:ext uri="{FF2B5EF4-FFF2-40B4-BE49-F238E27FC236}">
                  <a16:creationId xmlns:a16="http://schemas.microsoft.com/office/drawing/2014/main" id="{FC9862D7-12FF-BC5B-743F-CBC541E18F3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0800000" flipV="1">
              <a:off x="8937531" y="6698089"/>
              <a:ext cx="216991" cy="213990"/>
            </a:xfrm>
            <a:prstGeom prst="rect">
              <a:avLst/>
            </a:prstGeom>
          </p:spPr>
        </p:pic>
        <p:sp>
          <p:nvSpPr>
            <p:cNvPr id="2082" name="Rechthoek 2081">
              <a:extLst>
                <a:ext uri="{FF2B5EF4-FFF2-40B4-BE49-F238E27FC236}">
                  <a16:creationId xmlns:a16="http://schemas.microsoft.com/office/drawing/2014/main" id="{E1EFEC90-3246-C640-3CE5-45D567B21563}"/>
                </a:ext>
              </a:extLst>
            </p:cNvPr>
            <p:cNvSpPr/>
            <p:nvPr/>
          </p:nvSpPr>
          <p:spPr>
            <a:xfrm rot="10800000" flipV="1">
              <a:off x="8984397" y="6830635"/>
              <a:ext cx="123259" cy="34840"/>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grpSp>
        <p:nvGrpSpPr>
          <p:cNvPr id="2083" name="Groep 2082">
            <a:extLst>
              <a:ext uri="{FF2B5EF4-FFF2-40B4-BE49-F238E27FC236}">
                <a16:creationId xmlns:a16="http://schemas.microsoft.com/office/drawing/2014/main" id="{D26A8908-E6DB-3B0E-13E0-AA5D684FA977}"/>
              </a:ext>
            </a:extLst>
          </p:cNvPr>
          <p:cNvGrpSpPr/>
          <p:nvPr/>
        </p:nvGrpSpPr>
        <p:grpSpPr>
          <a:xfrm>
            <a:off x="8147520" y="5611094"/>
            <a:ext cx="231960" cy="228753"/>
            <a:chOff x="9508847" y="6695125"/>
            <a:chExt cx="231960" cy="228753"/>
          </a:xfrm>
        </p:grpSpPr>
        <p:sp>
          <p:nvSpPr>
            <p:cNvPr id="2084" name="Ovaal 2083">
              <a:extLst>
                <a:ext uri="{FF2B5EF4-FFF2-40B4-BE49-F238E27FC236}">
                  <a16:creationId xmlns:a16="http://schemas.microsoft.com/office/drawing/2014/main" id="{BA10A131-79E3-19FC-9FBD-8C15FB9DCAB9}"/>
                </a:ext>
              </a:extLst>
            </p:cNvPr>
            <p:cNvSpPr/>
            <p:nvPr/>
          </p:nvSpPr>
          <p:spPr>
            <a:xfrm rot="10800000" flipV="1">
              <a:off x="9508847" y="6695125"/>
              <a:ext cx="231960" cy="228753"/>
            </a:xfrm>
            <a:prstGeom prst="ellipse">
              <a:avLst/>
            </a:prstGeom>
            <a:solidFill>
              <a:srgbClr val="D3EDFC"/>
            </a:solid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2085" name="Picture 2">
              <a:extLst>
                <a:ext uri="{FF2B5EF4-FFF2-40B4-BE49-F238E27FC236}">
                  <a16:creationId xmlns:a16="http://schemas.microsoft.com/office/drawing/2014/main" id="{75EE5574-EC3C-83D7-DC22-223FE0BD8D2E}"/>
                </a:ext>
              </a:extLst>
            </p:cNvPr>
            <p:cNvPicPr>
              <a:picLocks noChangeAspect="1" noChangeArrowheads="1"/>
            </p:cNvPicPr>
            <p:nvPr/>
          </p:nvPicPr>
          <p:blipFill>
            <a:blip r:embed="rId9" cstate="print">
              <a:duotone>
                <a:prstClr val="black"/>
                <a:schemeClr val="tx2">
                  <a:tint val="45000"/>
                  <a:satMod val="400000"/>
                </a:schemeClr>
              </a:duotone>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10800000" flipV="1">
              <a:off x="9528863" y="6756612"/>
              <a:ext cx="191928" cy="1135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86" name="Groep 2085">
            <a:extLst>
              <a:ext uri="{FF2B5EF4-FFF2-40B4-BE49-F238E27FC236}">
                <a16:creationId xmlns:a16="http://schemas.microsoft.com/office/drawing/2014/main" id="{3530AF55-D4CB-E174-0C4E-1D97C4AA4166}"/>
              </a:ext>
            </a:extLst>
          </p:cNvPr>
          <p:cNvGrpSpPr/>
          <p:nvPr/>
        </p:nvGrpSpPr>
        <p:grpSpPr>
          <a:xfrm>
            <a:off x="8147520" y="5611094"/>
            <a:ext cx="231960" cy="228753"/>
            <a:chOff x="9508847" y="6695125"/>
            <a:chExt cx="231960" cy="228753"/>
          </a:xfrm>
        </p:grpSpPr>
        <p:sp>
          <p:nvSpPr>
            <p:cNvPr id="2087" name="Ovaal 2086">
              <a:extLst>
                <a:ext uri="{FF2B5EF4-FFF2-40B4-BE49-F238E27FC236}">
                  <a16:creationId xmlns:a16="http://schemas.microsoft.com/office/drawing/2014/main" id="{5BB09F2F-17A6-9448-7728-8B1E98E2E20F}"/>
                </a:ext>
              </a:extLst>
            </p:cNvPr>
            <p:cNvSpPr/>
            <p:nvPr/>
          </p:nvSpPr>
          <p:spPr>
            <a:xfrm rot="10800000" flipV="1">
              <a:off x="9508847" y="6695125"/>
              <a:ext cx="231960" cy="228753"/>
            </a:xfrm>
            <a:prstGeom prst="ellipse">
              <a:avLst/>
            </a:prstGeom>
            <a:solidFill>
              <a:srgbClr val="D3EDFC"/>
            </a:solid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2088" name="Picture 2">
              <a:extLst>
                <a:ext uri="{FF2B5EF4-FFF2-40B4-BE49-F238E27FC236}">
                  <a16:creationId xmlns:a16="http://schemas.microsoft.com/office/drawing/2014/main" id="{698336E6-8D09-6B12-FB36-ACCEEFA26581}"/>
                </a:ext>
              </a:extLst>
            </p:cNvPr>
            <p:cNvPicPr>
              <a:picLocks noChangeAspect="1" noChangeArrowheads="1"/>
            </p:cNvPicPr>
            <p:nvPr/>
          </p:nvPicPr>
          <p:blipFill>
            <a:blip r:embed="rId9" cstate="print">
              <a:duotone>
                <a:prstClr val="black"/>
                <a:schemeClr val="tx2">
                  <a:tint val="45000"/>
                  <a:satMod val="400000"/>
                </a:schemeClr>
              </a:duotone>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10800000" flipV="1">
              <a:off x="9528863" y="6756612"/>
              <a:ext cx="191928" cy="1135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90" name="Groep 2089">
            <a:extLst>
              <a:ext uri="{FF2B5EF4-FFF2-40B4-BE49-F238E27FC236}">
                <a16:creationId xmlns:a16="http://schemas.microsoft.com/office/drawing/2014/main" id="{FAEAAA67-46C4-4632-2F83-42F73BBA7938}"/>
              </a:ext>
            </a:extLst>
          </p:cNvPr>
          <p:cNvGrpSpPr/>
          <p:nvPr/>
        </p:nvGrpSpPr>
        <p:grpSpPr>
          <a:xfrm>
            <a:off x="8147520" y="5611094"/>
            <a:ext cx="231960" cy="228753"/>
            <a:chOff x="9508847" y="6695125"/>
            <a:chExt cx="231960" cy="228753"/>
          </a:xfrm>
        </p:grpSpPr>
        <p:sp>
          <p:nvSpPr>
            <p:cNvPr id="2091" name="Ovaal 2090">
              <a:extLst>
                <a:ext uri="{FF2B5EF4-FFF2-40B4-BE49-F238E27FC236}">
                  <a16:creationId xmlns:a16="http://schemas.microsoft.com/office/drawing/2014/main" id="{6ECB37B5-5E92-1D15-0503-1435308B6841}"/>
                </a:ext>
              </a:extLst>
            </p:cNvPr>
            <p:cNvSpPr/>
            <p:nvPr/>
          </p:nvSpPr>
          <p:spPr>
            <a:xfrm rot="10800000" flipV="1">
              <a:off x="9508847" y="6695125"/>
              <a:ext cx="231960" cy="228753"/>
            </a:xfrm>
            <a:prstGeom prst="ellipse">
              <a:avLst/>
            </a:prstGeom>
            <a:solidFill>
              <a:srgbClr val="D3EDFC"/>
            </a:solid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2092" name="Picture 2">
              <a:extLst>
                <a:ext uri="{FF2B5EF4-FFF2-40B4-BE49-F238E27FC236}">
                  <a16:creationId xmlns:a16="http://schemas.microsoft.com/office/drawing/2014/main" id="{E5F896C3-DD15-DB81-0609-12A30F9EEA4B}"/>
                </a:ext>
              </a:extLst>
            </p:cNvPr>
            <p:cNvPicPr>
              <a:picLocks noChangeAspect="1" noChangeArrowheads="1"/>
            </p:cNvPicPr>
            <p:nvPr/>
          </p:nvPicPr>
          <p:blipFill>
            <a:blip r:embed="rId9" cstate="print">
              <a:duotone>
                <a:prstClr val="black"/>
                <a:schemeClr val="tx2">
                  <a:tint val="45000"/>
                  <a:satMod val="400000"/>
                </a:schemeClr>
              </a:duotone>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10800000" flipV="1">
              <a:off x="9528863" y="6756612"/>
              <a:ext cx="191928" cy="1135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94" name="Groep 2093">
            <a:extLst>
              <a:ext uri="{FF2B5EF4-FFF2-40B4-BE49-F238E27FC236}">
                <a16:creationId xmlns:a16="http://schemas.microsoft.com/office/drawing/2014/main" id="{2A41BB46-827F-EF2E-211A-6973570638B2}"/>
              </a:ext>
            </a:extLst>
          </p:cNvPr>
          <p:cNvGrpSpPr/>
          <p:nvPr/>
        </p:nvGrpSpPr>
        <p:grpSpPr>
          <a:xfrm>
            <a:off x="8147520" y="5611094"/>
            <a:ext cx="231960" cy="228753"/>
            <a:chOff x="9508847" y="6695125"/>
            <a:chExt cx="231960" cy="228753"/>
          </a:xfrm>
        </p:grpSpPr>
        <p:sp>
          <p:nvSpPr>
            <p:cNvPr id="2095" name="Ovaal 2094">
              <a:extLst>
                <a:ext uri="{FF2B5EF4-FFF2-40B4-BE49-F238E27FC236}">
                  <a16:creationId xmlns:a16="http://schemas.microsoft.com/office/drawing/2014/main" id="{30715730-F780-C44B-88F4-49BBE200E529}"/>
                </a:ext>
              </a:extLst>
            </p:cNvPr>
            <p:cNvSpPr/>
            <p:nvPr/>
          </p:nvSpPr>
          <p:spPr>
            <a:xfrm rot="10800000" flipV="1">
              <a:off x="9508847" y="6695125"/>
              <a:ext cx="231960" cy="228753"/>
            </a:xfrm>
            <a:prstGeom prst="ellipse">
              <a:avLst/>
            </a:prstGeom>
            <a:solidFill>
              <a:srgbClr val="D3EDFC"/>
            </a:solidFill>
            <a:ln w="12700" cap="flat">
              <a:solidFill>
                <a:schemeClr val="tx1">
                  <a:lumMod val="85000"/>
                  <a:lumOff val="15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2096" name="Picture 2">
              <a:extLst>
                <a:ext uri="{FF2B5EF4-FFF2-40B4-BE49-F238E27FC236}">
                  <a16:creationId xmlns:a16="http://schemas.microsoft.com/office/drawing/2014/main" id="{2BCF1A1F-CAC5-9763-A30C-998059CE863B}"/>
                </a:ext>
              </a:extLst>
            </p:cNvPr>
            <p:cNvPicPr>
              <a:picLocks noChangeAspect="1" noChangeArrowheads="1"/>
            </p:cNvPicPr>
            <p:nvPr/>
          </p:nvPicPr>
          <p:blipFill>
            <a:blip r:embed="rId9" cstate="print">
              <a:duotone>
                <a:prstClr val="black"/>
                <a:schemeClr val="tx2">
                  <a:tint val="45000"/>
                  <a:satMod val="400000"/>
                </a:schemeClr>
              </a:duotone>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10800000" flipV="1">
              <a:off x="9528863" y="6756612"/>
              <a:ext cx="191928" cy="11356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Rechthoek: afgeronde hoeken 8">
            <a:extLst>
              <a:ext uri="{FF2B5EF4-FFF2-40B4-BE49-F238E27FC236}">
                <a16:creationId xmlns:a16="http://schemas.microsoft.com/office/drawing/2014/main" id="{8977DA2C-D61C-3572-1955-289DFDE2606F}"/>
              </a:ext>
            </a:extLst>
          </p:cNvPr>
          <p:cNvSpPr/>
          <p:nvPr/>
        </p:nvSpPr>
        <p:spPr>
          <a:xfrm>
            <a:off x="1497312" y="3933798"/>
            <a:ext cx="288000" cy="612000"/>
          </a:xfrm>
          <a:prstGeom prst="roundRect">
            <a:avLst/>
          </a:prstGeom>
          <a:noFill/>
          <a:ln w="38100" cap="flat">
            <a:solidFill>
              <a:schemeClr val="tx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10" name="Rechthoek: afgeronde hoeken 9">
            <a:extLst>
              <a:ext uri="{FF2B5EF4-FFF2-40B4-BE49-F238E27FC236}">
                <a16:creationId xmlns:a16="http://schemas.microsoft.com/office/drawing/2014/main" id="{24D04214-4795-F748-7B9B-6C0B189C8653}"/>
              </a:ext>
            </a:extLst>
          </p:cNvPr>
          <p:cNvSpPr/>
          <p:nvPr/>
        </p:nvSpPr>
        <p:spPr>
          <a:xfrm>
            <a:off x="7086436" y="2590963"/>
            <a:ext cx="288000" cy="612000"/>
          </a:xfrm>
          <a:prstGeom prst="roundRect">
            <a:avLst/>
          </a:prstGeom>
          <a:noFill/>
          <a:ln w="38100" cap="flat">
            <a:solidFill>
              <a:schemeClr val="tx2">
                <a:lumMod val="50000"/>
              </a:schemeClr>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39573008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6 -4.44444E-6 L -0.5914 0.06088 " pathEditMode="relative" rAng="0" ptsTypes="AA">
                                      <p:cBhvr>
                                        <p:cTn id="6" dur="2000" fill="hold"/>
                                        <p:tgtEl>
                                          <p:spTgt spid="2302"/>
                                        </p:tgtEl>
                                        <p:attrNameLst>
                                          <p:attrName>ppt_x</p:attrName>
                                          <p:attrName>ppt_y</p:attrName>
                                        </p:attrNameLst>
                                      </p:cBhvr>
                                      <p:rCtr x="-29570" y="3032"/>
                                    </p:animMotion>
                                  </p:childTnLst>
                                </p:cTn>
                              </p:par>
                              <p:par>
                                <p:cTn id="7" presetID="42" presetClass="path" presetSubtype="0" accel="50000" decel="50000" fill="hold" nodeType="withEffect">
                                  <p:stCondLst>
                                    <p:cond delay="0"/>
                                  </p:stCondLst>
                                  <p:childTnLst>
                                    <p:animMotion origin="layout" path="M -4.16667E-6 4.44444E-6 L -0.59075 0.28217 " pathEditMode="relative" rAng="0" ptsTypes="AA">
                                      <p:cBhvr>
                                        <p:cTn id="8" dur="2000" fill="hold"/>
                                        <p:tgtEl>
                                          <p:spTgt spid="2054"/>
                                        </p:tgtEl>
                                        <p:attrNameLst>
                                          <p:attrName>ppt_x</p:attrName>
                                          <p:attrName>ppt_y</p:attrName>
                                        </p:attrNameLst>
                                      </p:cBhvr>
                                      <p:rCtr x="-29544" y="14097"/>
                                    </p:animMotion>
                                  </p:childTnLst>
                                </p:cTn>
                              </p:par>
                              <p:par>
                                <p:cTn id="9" presetID="42" presetClass="path" presetSubtype="0" accel="50000" decel="50000" fill="hold" nodeType="withEffect">
                                  <p:stCondLst>
                                    <p:cond delay="0"/>
                                  </p:stCondLst>
                                  <p:childTnLst>
                                    <p:animMotion origin="layout" path="M -4.16667E-6 -1.11111E-6 L -0.36783 0.05995 " pathEditMode="relative" rAng="0" ptsTypes="AA">
                                      <p:cBhvr>
                                        <p:cTn id="10" dur="2000" fill="hold"/>
                                        <p:tgtEl>
                                          <p:spTgt spid="2283"/>
                                        </p:tgtEl>
                                        <p:attrNameLst>
                                          <p:attrName>ppt_x</p:attrName>
                                          <p:attrName>ppt_y</p:attrName>
                                        </p:attrNameLst>
                                      </p:cBhvr>
                                      <p:rCtr x="-18398" y="2986"/>
                                    </p:animMotion>
                                  </p:childTnLst>
                                </p:cTn>
                              </p:par>
                              <p:par>
                                <p:cTn id="11" presetID="42" presetClass="path" presetSubtype="0" accel="50000" decel="50000" fill="hold" nodeType="withEffect">
                                  <p:stCondLst>
                                    <p:cond delay="0"/>
                                  </p:stCondLst>
                                  <p:childTnLst>
                                    <p:animMotion origin="layout" path="M -4.16667E-6 -2.22222E-6 L -0.35559 0.15857 " pathEditMode="relative" rAng="0" ptsTypes="AA">
                                      <p:cBhvr>
                                        <p:cTn id="12" dur="2000" fill="hold"/>
                                        <p:tgtEl>
                                          <p:spTgt spid="2055"/>
                                        </p:tgtEl>
                                        <p:attrNameLst>
                                          <p:attrName>ppt_x</p:attrName>
                                          <p:attrName>ppt_y</p:attrName>
                                        </p:attrNameLst>
                                      </p:cBhvr>
                                      <p:rCtr x="-17786" y="7917"/>
                                    </p:animMotion>
                                  </p:childTnLst>
                                </p:cTn>
                              </p:par>
                              <p:par>
                                <p:cTn id="13" presetID="42" presetClass="path" presetSubtype="0" accel="50000" decel="50000" fill="hold" nodeType="withEffect">
                                  <p:stCondLst>
                                    <p:cond delay="0"/>
                                  </p:stCondLst>
                                  <p:childTnLst>
                                    <p:animMotion origin="layout" path="M -4.16667E-6 -4.44444E-6 L -0.36718 0.20463 " pathEditMode="relative" rAng="0" ptsTypes="AA">
                                      <p:cBhvr>
                                        <p:cTn id="14" dur="2000" fill="hold"/>
                                        <p:tgtEl>
                                          <p:spTgt spid="2286"/>
                                        </p:tgtEl>
                                        <p:attrNameLst>
                                          <p:attrName>ppt_x</p:attrName>
                                          <p:attrName>ppt_y</p:attrName>
                                        </p:attrNameLst>
                                      </p:cBhvr>
                                      <p:rCtr x="-18359" y="10231"/>
                                    </p:animMotion>
                                  </p:childTnLst>
                                </p:cTn>
                              </p:par>
                              <p:par>
                                <p:cTn id="15" presetID="42" presetClass="path" presetSubtype="0" accel="50000" decel="50000" fill="hold" nodeType="withEffect">
                                  <p:stCondLst>
                                    <p:cond delay="0"/>
                                  </p:stCondLst>
                                  <p:childTnLst>
                                    <p:animMotion origin="layout" path="M -4.16667E-6 3.33333E-6 L -0.29166 -0.19283 " pathEditMode="relative" rAng="0" ptsTypes="AA">
                                      <p:cBhvr>
                                        <p:cTn id="16" dur="2000" fill="hold"/>
                                        <p:tgtEl>
                                          <p:spTgt spid="2287"/>
                                        </p:tgtEl>
                                        <p:attrNameLst>
                                          <p:attrName>ppt_x</p:attrName>
                                          <p:attrName>ppt_y</p:attrName>
                                        </p:attrNameLst>
                                      </p:cBhvr>
                                      <p:rCtr x="-14583" y="-9653"/>
                                    </p:animMotion>
                                  </p:childTnLst>
                                </p:cTn>
                              </p:par>
                              <p:par>
                                <p:cTn id="17" presetID="42" presetClass="path" presetSubtype="0" accel="50000" decel="50000" fill="hold" nodeType="withEffect">
                                  <p:stCondLst>
                                    <p:cond delay="0"/>
                                  </p:stCondLst>
                                  <p:childTnLst>
                                    <p:animMotion origin="layout" path="M -4.16667E-6 4.07407E-6 L -0.29101 -0.14676 " pathEditMode="relative" rAng="0" ptsTypes="AA">
                                      <p:cBhvr>
                                        <p:cTn id="18" dur="2000" fill="hold"/>
                                        <p:tgtEl>
                                          <p:spTgt spid="2290"/>
                                        </p:tgtEl>
                                        <p:attrNameLst>
                                          <p:attrName>ppt_x</p:attrName>
                                          <p:attrName>ppt_y</p:attrName>
                                        </p:attrNameLst>
                                      </p:cBhvr>
                                      <p:rCtr x="-14557" y="-7338"/>
                                    </p:animMotion>
                                  </p:childTnLst>
                                </p:cTn>
                              </p:par>
                              <p:par>
                                <p:cTn id="19" presetID="42" presetClass="path" presetSubtype="0" accel="50000" decel="50000" fill="hold" nodeType="withEffect">
                                  <p:stCondLst>
                                    <p:cond delay="0"/>
                                  </p:stCondLst>
                                  <p:childTnLst>
                                    <p:animMotion origin="layout" path="M -3.95833E-6 3.7037E-7 L -0.06601 -0.41991 " pathEditMode="relative" rAng="0" ptsTypes="AA">
                                      <p:cBhvr>
                                        <p:cTn id="20" dur="2000" fill="hold"/>
                                        <p:tgtEl>
                                          <p:spTgt spid="2298"/>
                                        </p:tgtEl>
                                        <p:attrNameLst>
                                          <p:attrName>ppt_x</p:attrName>
                                          <p:attrName>ppt_y</p:attrName>
                                        </p:attrNameLst>
                                      </p:cBhvr>
                                      <p:rCtr x="-3307" y="-20995"/>
                                    </p:animMotion>
                                  </p:childTnLst>
                                </p:cTn>
                              </p:par>
                              <p:par>
                                <p:cTn id="21" presetID="42" presetClass="path" presetSubtype="0" accel="50000" decel="50000" fill="hold" nodeType="withEffect">
                                  <p:stCondLst>
                                    <p:cond delay="0"/>
                                  </p:stCondLst>
                                  <p:childTnLst>
                                    <p:animMotion origin="layout" path="M -3.95833E-6 3.7037E-7 L -0.06601 -0.18495 " pathEditMode="relative" rAng="0" ptsTypes="AA">
                                      <p:cBhvr>
                                        <p:cTn id="22" dur="2000" fill="hold"/>
                                        <p:tgtEl>
                                          <p:spTgt spid="2063"/>
                                        </p:tgtEl>
                                        <p:attrNameLst>
                                          <p:attrName>ppt_x</p:attrName>
                                          <p:attrName>ppt_y</p:attrName>
                                        </p:attrNameLst>
                                      </p:cBhvr>
                                      <p:rCtr x="-3307" y="-9259"/>
                                    </p:animMotion>
                                  </p:childTnLst>
                                </p:cTn>
                              </p:par>
                              <p:par>
                                <p:cTn id="23" presetID="42" presetClass="path" presetSubtype="0" accel="50000" decel="50000" fill="hold" nodeType="withEffect">
                                  <p:stCondLst>
                                    <p:cond delay="0"/>
                                  </p:stCondLst>
                                  <p:childTnLst>
                                    <p:animMotion origin="layout" path="M -3.95833E-6 3.33333E-6 L -0.06601 -0.07153 " pathEditMode="relative" rAng="0" ptsTypes="AA">
                                      <p:cBhvr>
                                        <p:cTn id="24" dur="2000" fill="hold"/>
                                        <p:tgtEl>
                                          <p:spTgt spid="2071"/>
                                        </p:tgtEl>
                                        <p:attrNameLst>
                                          <p:attrName>ppt_x</p:attrName>
                                          <p:attrName>ppt_y</p:attrName>
                                        </p:attrNameLst>
                                      </p:cBhvr>
                                      <p:rCtr x="-3307" y="-3588"/>
                                    </p:animMotion>
                                  </p:childTnLst>
                                </p:cTn>
                              </p:par>
                              <p:par>
                                <p:cTn id="25" presetID="42" presetClass="path" presetSubtype="0" accel="50000" decel="50000" fill="hold" nodeType="withEffect">
                                  <p:stCondLst>
                                    <p:cond delay="0"/>
                                  </p:stCondLst>
                                  <p:childTnLst>
                                    <p:animMotion origin="layout" path="M -3.95833E-6 4.81481E-6 L -0.06601 0.04699 " pathEditMode="relative" rAng="0" ptsTypes="AA">
                                      <p:cBhvr>
                                        <p:cTn id="26" dur="2000" fill="hold"/>
                                        <p:tgtEl>
                                          <p:spTgt spid="2075"/>
                                        </p:tgtEl>
                                        <p:attrNameLst>
                                          <p:attrName>ppt_x</p:attrName>
                                          <p:attrName>ppt_y</p:attrName>
                                        </p:attrNameLst>
                                      </p:cBhvr>
                                      <p:rCtr x="-3307" y="2338"/>
                                    </p:animMotion>
                                  </p:childTnLst>
                                </p:cTn>
                              </p:par>
                              <p:par>
                                <p:cTn id="27" presetID="42" presetClass="path" presetSubtype="0" accel="50000" decel="50000" fill="hold" nodeType="withEffect">
                                  <p:stCondLst>
                                    <p:cond delay="0"/>
                                  </p:stCondLst>
                                  <p:childTnLst>
                                    <p:animMotion origin="layout" path="M -3.95833E-6 3.7037E-7 L -0.06601 -0.30185 " pathEditMode="relative" rAng="0" ptsTypes="AA">
                                      <p:cBhvr>
                                        <p:cTn id="28" dur="2000" fill="hold"/>
                                        <p:tgtEl>
                                          <p:spTgt spid="2079"/>
                                        </p:tgtEl>
                                        <p:attrNameLst>
                                          <p:attrName>ppt_x</p:attrName>
                                          <p:attrName>ppt_y</p:attrName>
                                        </p:attrNameLst>
                                      </p:cBhvr>
                                      <p:rCtr x="-3307" y="-15093"/>
                                    </p:animMotion>
                                  </p:childTnLst>
                                </p:cTn>
                              </p:par>
                              <p:par>
                                <p:cTn id="29" presetID="42" presetClass="path" presetSubtype="0" accel="50000" decel="50000" fill="hold" nodeType="withEffect">
                                  <p:stCondLst>
                                    <p:cond delay="0"/>
                                  </p:stCondLst>
                                  <p:childTnLst>
                                    <p:animMotion origin="layout" path="M -4.375E-6 -3.7037E-6 L -0.15585 -0.06226 " pathEditMode="relative" rAng="0" ptsTypes="AA">
                                      <p:cBhvr>
                                        <p:cTn id="30" dur="2000" fill="hold"/>
                                        <p:tgtEl>
                                          <p:spTgt spid="2295"/>
                                        </p:tgtEl>
                                        <p:attrNameLst>
                                          <p:attrName>ppt_x</p:attrName>
                                          <p:attrName>ppt_y</p:attrName>
                                        </p:attrNameLst>
                                      </p:cBhvr>
                                      <p:rCtr x="-7799" y="-3125"/>
                                    </p:animMotion>
                                  </p:childTnLst>
                                </p:cTn>
                              </p:par>
                              <p:par>
                                <p:cTn id="31" presetID="42" presetClass="path" presetSubtype="0" accel="50000" decel="50000" fill="hold" nodeType="withEffect">
                                  <p:stCondLst>
                                    <p:cond delay="0"/>
                                  </p:stCondLst>
                                  <p:childTnLst>
                                    <p:animMotion origin="layout" path="M -4.375E-6 -3.7037E-6 L -0.15585 -0.17754 " pathEditMode="relative" rAng="0" ptsTypes="AA">
                                      <p:cBhvr>
                                        <p:cTn id="32" dur="2000" fill="hold"/>
                                        <p:tgtEl>
                                          <p:spTgt spid="2083"/>
                                        </p:tgtEl>
                                        <p:attrNameLst>
                                          <p:attrName>ppt_x</p:attrName>
                                          <p:attrName>ppt_y</p:attrName>
                                        </p:attrNameLst>
                                      </p:cBhvr>
                                      <p:rCtr x="-7799" y="-8889"/>
                                    </p:animMotion>
                                  </p:childTnLst>
                                </p:cTn>
                              </p:par>
                              <p:par>
                                <p:cTn id="33" presetID="42" presetClass="path" presetSubtype="0" accel="50000" decel="50000" fill="hold" nodeType="withEffect">
                                  <p:stCondLst>
                                    <p:cond delay="0"/>
                                  </p:stCondLst>
                                  <p:childTnLst>
                                    <p:animMotion origin="layout" path="M -4.375E-6 -3.7037E-6 L -0.15585 -0.29375 " pathEditMode="relative" rAng="0" ptsTypes="AA">
                                      <p:cBhvr>
                                        <p:cTn id="34" dur="2000" fill="hold"/>
                                        <p:tgtEl>
                                          <p:spTgt spid="2086"/>
                                        </p:tgtEl>
                                        <p:attrNameLst>
                                          <p:attrName>ppt_x</p:attrName>
                                          <p:attrName>ppt_y</p:attrName>
                                        </p:attrNameLst>
                                      </p:cBhvr>
                                      <p:rCtr x="-7799" y="-14699"/>
                                    </p:animMotion>
                                  </p:childTnLst>
                                </p:cTn>
                              </p:par>
                              <p:par>
                                <p:cTn id="35" presetID="42" presetClass="path" presetSubtype="0" accel="50000" decel="50000" fill="hold" nodeType="withEffect">
                                  <p:stCondLst>
                                    <p:cond delay="0"/>
                                  </p:stCondLst>
                                  <p:childTnLst>
                                    <p:animMotion origin="layout" path="M -4.375E-6 -3.7037E-6 L -0.15585 -0.41389 " pathEditMode="relative" rAng="0" ptsTypes="AA">
                                      <p:cBhvr>
                                        <p:cTn id="36" dur="2000" fill="hold"/>
                                        <p:tgtEl>
                                          <p:spTgt spid="2090"/>
                                        </p:tgtEl>
                                        <p:attrNameLst>
                                          <p:attrName>ppt_x</p:attrName>
                                          <p:attrName>ppt_y</p:attrName>
                                        </p:attrNameLst>
                                      </p:cBhvr>
                                      <p:rCtr x="-7799" y="-20694"/>
                                    </p:animMotion>
                                  </p:childTnLst>
                                </p:cTn>
                              </p:par>
                              <p:par>
                                <p:cTn id="37" presetID="42" presetClass="path" presetSubtype="0" accel="50000" decel="50000" fill="hold" nodeType="withEffect">
                                  <p:stCondLst>
                                    <p:cond delay="0"/>
                                  </p:stCondLst>
                                  <p:childTnLst>
                                    <p:animMotion origin="layout" path="M -4.375E-6 -3.7037E-6 L -0.15638 -0.52824 " pathEditMode="relative" rAng="0" ptsTypes="AA">
                                      <p:cBhvr>
                                        <p:cTn id="38" dur="2000" fill="hold"/>
                                        <p:tgtEl>
                                          <p:spTgt spid="2094"/>
                                        </p:tgtEl>
                                        <p:attrNameLst>
                                          <p:attrName>ppt_x</p:attrName>
                                          <p:attrName>ppt_y</p:attrName>
                                        </p:attrNameLst>
                                      </p:cBhvr>
                                      <p:rCtr x="-7826" y="-26412"/>
                                    </p:animMotion>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hthoek 71">
            <a:extLst>
              <a:ext uri="{FF2B5EF4-FFF2-40B4-BE49-F238E27FC236}">
                <a16:creationId xmlns:a16="http://schemas.microsoft.com/office/drawing/2014/main" id="{6F38E63A-8B11-C45B-8ED6-14085B1D89FD}"/>
              </a:ext>
            </a:extLst>
          </p:cNvPr>
          <p:cNvSpPr/>
          <p:nvPr/>
        </p:nvSpPr>
        <p:spPr>
          <a:xfrm>
            <a:off x="4600574" y="5459931"/>
            <a:ext cx="6477923" cy="196164"/>
          </a:xfrm>
          <a:prstGeom prst="rect">
            <a:avLst/>
          </a:prstGeom>
          <a:solidFill>
            <a:srgbClr val="00B050"/>
          </a:solidFill>
          <a:ln w="12700" cap="flat">
            <a:solidFill>
              <a:srgbClr val="00B05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65" name="Rechthoek 64">
            <a:extLst>
              <a:ext uri="{FF2B5EF4-FFF2-40B4-BE49-F238E27FC236}">
                <a16:creationId xmlns:a16="http://schemas.microsoft.com/office/drawing/2014/main" id="{D0435AA7-F297-9586-BBC2-F4DED2603BFC}"/>
              </a:ext>
            </a:extLst>
          </p:cNvPr>
          <p:cNvSpPr/>
          <p:nvPr/>
        </p:nvSpPr>
        <p:spPr>
          <a:xfrm>
            <a:off x="6116207" y="5282161"/>
            <a:ext cx="3164952" cy="355541"/>
          </a:xfrm>
          <a:prstGeom prst="rect">
            <a:avLst/>
          </a:prstGeom>
          <a:solidFill>
            <a:srgbClr val="E4F2FC"/>
          </a:solidFill>
          <a:ln w="12700" cap="flat">
            <a:solidFill>
              <a:srgbClr val="E4F2F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49" name="Rechthoek 48">
            <a:extLst>
              <a:ext uri="{FF2B5EF4-FFF2-40B4-BE49-F238E27FC236}">
                <a16:creationId xmlns:a16="http://schemas.microsoft.com/office/drawing/2014/main" id="{E4FBA619-3060-228B-E0E5-9D29CFE4C17E}"/>
              </a:ext>
            </a:extLst>
          </p:cNvPr>
          <p:cNvSpPr/>
          <p:nvPr/>
        </p:nvSpPr>
        <p:spPr>
          <a:xfrm>
            <a:off x="4600574" y="4145165"/>
            <a:ext cx="1454343" cy="350779"/>
          </a:xfrm>
          <a:prstGeom prst="rect">
            <a:avLst/>
          </a:prstGeom>
          <a:solidFill>
            <a:srgbClr val="E4F2FC"/>
          </a:solidFill>
          <a:ln w="12700" cap="flat">
            <a:solidFill>
              <a:srgbClr val="E4F2F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50" name="Rechthoek 49">
            <a:extLst>
              <a:ext uri="{FF2B5EF4-FFF2-40B4-BE49-F238E27FC236}">
                <a16:creationId xmlns:a16="http://schemas.microsoft.com/office/drawing/2014/main" id="{FFD389F8-BF74-49F9-3562-943C253721F4}"/>
              </a:ext>
            </a:extLst>
          </p:cNvPr>
          <p:cNvSpPr/>
          <p:nvPr/>
        </p:nvSpPr>
        <p:spPr>
          <a:xfrm>
            <a:off x="6116207" y="4552057"/>
            <a:ext cx="3164949" cy="333090"/>
          </a:xfrm>
          <a:prstGeom prst="rect">
            <a:avLst/>
          </a:prstGeom>
          <a:solidFill>
            <a:srgbClr val="E4F2FC"/>
          </a:solidFill>
          <a:ln w="12700" cap="flat">
            <a:solidFill>
              <a:srgbClr val="E4F2F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51" name="Rechthoek 50">
            <a:extLst>
              <a:ext uri="{FF2B5EF4-FFF2-40B4-BE49-F238E27FC236}">
                <a16:creationId xmlns:a16="http://schemas.microsoft.com/office/drawing/2014/main" id="{7D204B2F-7937-B583-4180-F4A52DC663EE}"/>
              </a:ext>
            </a:extLst>
          </p:cNvPr>
          <p:cNvSpPr/>
          <p:nvPr/>
        </p:nvSpPr>
        <p:spPr>
          <a:xfrm>
            <a:off x="9357567" y="4923948"/>
            <a:ext cx="1300274" cy="307657"/>
          </a:xfrm>
          <a:prstGeom prst="rect">
            <a:avLst/>
          </a:prstGeom>
          <a:solidFill>
            <a:srgbClr val="E4F2FC"/>
          </a:solidFill>
          <a:ln w="12700" cap="flat">
            <a:solidFill>
              <a:srgbClr val="E4F2F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52" name="Rechthoek 51">
            <a:extLst>
              <a:ext uri="{FF2B5EF4-FFF2-40B4-BE49-F238E27FC236}">
                <a16:creationId xmlns:a16="http://schemas.microsoft.com/office/drawing/2014/main" id="{725C0E7C-9B81-EB5D-5BEB-934C13F12875}"/>
              </a:ext>
            </a:extLst>
          </p:cNvPr>
          <p:cNvSpPr/>
          <p:nvPr/>
        </p:nvSpPr>
        <p:spPr>
          <a:xfrm>
            <a:off x="10718498" y="5282805"/>
            <a:ext cx="360000" cy="360125"/>
          </a:xfrm>
          <a:prstGeom prst="rect">
            <a:avLst/>
          </a:prstGeom>
          <a:solidFill>
            <a:srgbClr val="E4F2FC"/>
          </a:solidFill>
          <a:ln w="12700" cap="flat">
            <a:solidFill>
              <a:srgbClr val="E4F2F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mc:AlternateContent xmlns:mc="http://schemas.openxmlformats.org/markup-compatibility/2006" xmlns:a14="http://schemas.microsoft.com/office/drawing/2010/main">
        <mc:Choice Requires="a14">
          <p:sp>
            <p:nvSpPr>
              <p:cNvPr id="8" name="Tekstvak 7">
                <a:extLst>
                  <a:ext uri="{FF2B5EF4-FFF2-40B4-BE49-F238E27FC236}">
                    <a16:creationId xmlns:a16="http://schemas.microsoft.com/office/drawing/2014/main" id="{E95AB6CA-980A-9592-4538-757AC3C1E252}"/>
                  </a:ext>
                </a:extLst>
              </p:cNvPr>
              <p:cNvSpPr txBox="1"/>
              <p:nvPr/>
            </p:nvSpPr>
            <p:spPr>
              <a:xfrm>
                <a:off x="4366697" y="3751049"/>
                <a:ext cx="13846175" cy="23013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14:m>
                  <m:oMath xmlns:m="http://schemas.openxmlformats.org/officeDocument/2006/math">
                    <m:r>
                      <a:rPr kumimoji="0" lang="nl-NL" sz="1300" b="0" i="1" u="none" strike="noStrike" cap="none" spc="0" normalizeH="0" baseline="0" smtClean="0">
                        <a:ln>
                          <a:noFill/>
                        </a:ln>
                        <a:solidFill>
                          <a:srgbClr val="000000"/>
                        </a:solidFill>
                        <a:effectLst/>
                        <a:uFillTx/>
                        <a:latin typeface="Cambria Math" panose="02040503050406030204" pitchFamily="18" charset="0"/>
                        <a:sym typeface="Arial"/>
                      </a:rPr>
                      <m:t>+</m:t>
                    </m:r>
                    <m:d>
                      <m:dPr>
                        <m:ctrlPr>
                          <a:rPr kumimoji="0" lang="nl-NL" sz="1300" b="0" i="1" u="none" strike="noStrike" cap="none" spc="0" normalizeH="0" baseline="0" smtClean="0">
                            <a:ln>
                              <a:noFill/>
                            </a:ln>
                            <a:solidFill>
                              <a:srgbClr val="000000"/>
                            </a:solidFill>
                            <a:effectLst/>
                            <a:uFillTx/>
                            <a:latin typeface="Cambria Math" panose="02040503050406030204" pitchFamily="18" charset="0"/>
                            <a:sym typeface="Arial"/>
                          </a:rPr>
                        </m:ctrlPr>
                      </m:dPr>
                      <m:e>
                        <m:m>
                          <m:mPr>
                            <m:mcs>
                              <m:mc>
                                <m:mcPr>
                                  <m:count m:val="11"/>
                                  <m:mcJc m:val="center"/>
                                </m:mcPr>
                              </m:mc>
                            </m:mcs>
                            <m:ctrlPr>
                              <a:rPr kumimoji="0" lang="nl-NL" sz="1300" b="0" i="1" u="none" strike="noStrike" cap="none" spc="0" normalizeH="0" baseline="0" smtClean="0">
                                <a:ln>
                                  <a:noFill/>
                                </a:ln>
                                <a:solidFill>
                                  <a:srgbClr val="000000"/>
                                </a:solidFill>
                                <a:effectLst/>
                                <a:uFillTx/>
                                <a:latin typeface="Cambria Math" panose="02040503050406030204" pitchFamily="18" charset="0"/>
                                <a:sym typeface="Arial"/>
                              </a:rPr>
                            </m:ctrlPr>
                          </m:mPr>
                          <m:mr>
                            <m:e>
                              <m:r>
                                <a:rPr kumimoji="0" lang="nl-NL" sz="1300" b="0" i="1" u="none" strike="noStrike" cap="none" spc="0" normalizeH="0" baseline="0" smtClean="0">
                                  <a:ln>
                                    <a:noFill/>
                                  </a:ln>
                                  <a:solidFill>
                                    <a:srgbClr val="000000"/>
                                  </a:solidFill>
                                  <a:effectLst/>
                                  <a:uFillTx/>
                                  <a:latin typeface="Cambria Math" panose="02040503050406030204" pitchFamily="18" charset="0"/>
                                  <a:sym typeface="Arial"/>
                                </a:rPr>
                                <m:t>−1</m:t>
                              </m:r>
                            </m:e>
                            <m:e>
                              <m:r>
                                <a:rPr lang="nl-NL" sz="1300" b="0" i="1" smtClean="0">
                                  <a:latin typeface="Cambria Math" panose="02040503050406030204" pitchFamily="18" charset="0"/>
                                </a:rPr>
                                <m:t>1</m:t>
                              </m:r>
                            </m:e>
                            <m:e>
                              <m:r>
                                <a:rPr lang="nl-NL" sz="1300" b="0" i="1" smtClean="0">
                                  <a:latin typeface="Cambria Math" panose="02040503050406030204" pitchFamily="18" charset="0"/>
                                </a:rPr>
                                <m:t>1</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mr>
                          <m:mr>
                            <m:e>
                              <m:r>
                                <a:rPr lang="nl-NL" sz="1300" i="1">
                                  <a:latin typeface="Cambria Math" panose="02040503050406030204" pitchFamily="18" charset="0"/>
                                </a:rPr>
                                <m:t>−</m:t>
                              </m:r>
                              <m:sSup>
                                <m:sSupPr>
                                  <m:ctrlPr>
                                    <a:rPr lang="nl-NL" sz="1300" i="1">
                                      <a:latin typeface="Cambria Math" panose="02040503050406030204" pitchFamily="18" charset="0"/>
                                    </a:rPr>
                                  </m:ctrlPr>
                                </m:sSupPr>
                                <m:e>
                                  <m:r>
                                    <a:rPr lang="nl-NL" sz="1300" i="1">
                                      <a:latin typeface="Cambria Math" panose="02040503050406030204" pitchFamily="18" charset="0"/>
                                    </a:rPr>
                                    <m:t>𝑏</m:t>
                                  </m:r>
                                </m:e>
                                <m:sup>
                                  <m:sSub>
                                    <m:sSubPr>
                                      <m:ctrlPr>
                                        <a:rPr lang="nl-NL" sz="1300" i="1">
                                          <a:latin typeface="Cambria Math" panose="02040503050406030204" pitchFamily="18" charset="0"/>
                                        </a:rPr>
                                      </m:ctrlPr>
                                    </m:sSubPr>
                                    <m:e>
                                      <m:r>
                                        <a:rPr lang="nl-NL" sz="1300" i="1">
                                          <a:latin typeface="Cambria Math" panose="02040503050406030204" pitchFamily="18" charset="0"/>
                                        </a:rPr>
                                        <m:t>𝐿𝐻</m:t>
                                      </m:r>
                                    </m:e>
                                    <m:sub>
                                      <m:r>
                                        <a:rPr lang="nl-NL" sz="1300" i="1">
                                          <a:latin typeface="Cambria Math" panose="02040503050406030204" pitchFamily="18" charset="0"/>
                                        </a:rPr>
                                        <m:t>2</m:t>
                                      </m:r>
                                    </m:sub>
                                  </m:sSub>
                                </m:sup>
                              </m:sSup>
                            </m:e>
                            <m:e>
                              <m:sSup>
                                <m:sSupPr>
                                  <m:ctrlPr>
                                    <a:rPr lang="nl-NL" sz="1300" i="1" smtClean="0">
                                      <a:latin typeface="Cambria Math" panose="02040503050406030204" pitchFamily="18" charset="0"/>
                                    </a:rPr>
                                  </m:ctrlPr>
                                </m:sSupPr>
                                <m:e>
                                  <m:r>
                                    <a:rPr lang="nl-NL" sz="1300" b="0" i="1" smtClean="0">
                                      <a:latin typeface="Cambria Math" panose="02040503050406030204" pitchFamily="18" charset="0"/>
                                    </a:rPr>
                                    <m:t>𝑏</m:t>
                                  </m:r>
                                </m:e>
                                <m:sup>
                                  <m:sSub>
                                    <m:sSubPr>
                                      <m:ctrlPr>
                                        <a:rPr lang="nl-NL" sz="1300" i="1" smtClean="0">
                                          <a:latin typeface="Cambria Math" panose="02040503050406030204" pitchFamily="18" charset="0"/>
                                        </a:rPr>
                                      </m:ctrlPr>
                                    </m:sSubPr>
                                    <m:e>
                                      <m:r>
                                        <a:rPr lang="nl-NL" sz="1300" b="0" i="1" smtClean="0">
                                          <a:latin typeface="Cambria Math" panose="02040503050406030204" pitchFamily="18" charset="0"/>
                                        </a:rPr>
                                        <m:t>𝐿𝐻</m:t>
                                      </m:r>
                                    </m:e>
                                    <m:sub>
                                      <m:r>
                                        <a:rPr lang="nl-NL" sz="1300" b="0" i="1" smtClean="0">
                                          <a:latin typeface="Cambria Math" panose="02040503050406030204" pitchFamily="18" charset="0"/>
                                        </a:rPr>
                                        <m:t>2</m:t>
                                      </m:r>
                                    </m:sub>
                                  </m:sSub>
                                </m:sup>
                              </m:sSup>
                            </m:e>
                            <m:e>
                              <m:sSup>
                                <m:sSupPr>
                                  <m:ctrlPr>
                                    <a:rPr lang="nl-NL" sz="1300" i="1">
                                      <a:latin typeface="Cambria Math" panose="02040503050406030204" pitchFamily="18" charset="0"/>
                                    </a:rPr>
                                  </m:ctrlPr>
                                </m:sSupPr>
                                <m:e>
                                  <m:r>
                                    <a:rPr lang="nl-NL" sz="1300" i="1">
                                      <a:latin typeface="Cambria Math" panose="02040503050406030204" pitchFamily="18" charset="0"/>
                                    </a:rPr>
                                    <m:t>𝑏</m:t>
                                  </m:r>
                                </m:e>
                                <m:sup>
                                  <m:sSub>
                                    <m:sSubPr>
                                      <m:ctrlPr>
                                        <a:rPr lang="nl-NL" sz="1300" i="1">
                                          <a:latin typeface="Cambria Math" panose="02040503050406030204" pitchFamily="18" charset="0"/>
                                        </a:rPr>
                                      </m:ctrlPr>
                                    </m:sSubPr>
                                    <m:e>
                                      <m:r>
                                        <a:rPr lang="nl-NL" sz="1300" i="1">
                                          <a:latin typeface="Cambria Math" panose="02040503050406030204" pitchFamily="18" charset="0"/>
                                        </a:rPr>
                                        <m:t>𝐿𝐻</m:t>
                                      </m:r>
                                    </m:e>
                                    <m:sub>
                                      <m:r>
                                        <a:rPr lang="nl-NL" sz="1300" i="1">
                                          <a:latin typeface="Cambria Math" panose="02040503050406030204" pitchFamily="18" charset="0"/>
                                        </a:rPr>
                                        <m:t>2</m:t>
                                      </m:r>
                                    </m:sub>
                                  </m:sSub>
                                </m:sup>
                              </m:sSup>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mr>
                          <m:mr>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m:t>
                              </m:r>
                              <m:d>
                                <m:dPr>
                                  <m:ctrlPr>
                                    <a:rPr lang="nl-NL" sz="1300" b="0" i="1" smtClean="0">
                                      <a:latin typeface="Cambria Math" panose="02040503050406030204" pitchFamily="18" charset="0"/>
                                    </a:rPr>
                                  </m:ctrlPr>
                                </m:dPr>
                                <m:e>
                                  <m:f>
                                    <m:fPr>
                                      <m:ctrlPr>
                                        <a:rPr lang="nl-NL" sz="1300" i="1">
                                          <a:latin typeface="Cambria Math" panose="02040503050406030204" pitchFamily="18" charset="0"/>
                                        </a:rPr>
                                      </m:ctrlPr>
                                    </m:fPr>
                                    <m:num>
                                      <m:r>
                                        <a:rPr lang="nl-NL" sz="1300" b="0" i="1" smtClean="0">
                                          <a:latin typeface="Cambria Math" panose="02040503050406030204" pitchFamily="18" charset="0"/>
                                        </a:rPr>
                                        <m:t>1</m:t>
                                      </m:r>
                                    </m:num>
                                    <m:den>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ea typeface="Cambria Math" panose="02040503050406030204" pitchFamily="18" charset="0"/>
                                            </a:rPr>
                                            <m:t>1</m:t>
                                          </m:r>
                                          <m:r>
                                            <a:rPr lang="nl-NL" sz="1300" b="0" i="1" smtClean="0">
                                              <a:latin typeface="Cambria Math" panose="02040503050406030204" pitchFamily="18" charset="0"/>
                                              <a:ea typeface="Cambria Math" panose="02040503050406030204" pitchFamily="18" charset="0"/>
                                            </a:rPr>
                                            <m:t>1</m:t>
                                          </m:r>
                                        </m:sub>
                                        <m:sup>
                                          <m:r>
                                            <a:rPr lang="nl-NL" sz="1300" i="1">
                                              <a:latin typeface="Cambria Math" panose="02040503050406030204" pitchFamily="18" charset="0"/>
                                            </a:rPr>
                                            <m:t>𝑂𝑊𝐸</m:t>
                                          </m:r>
                                        </m:sup>
                                      </m:sSubSup>
                                      <m:r>
                                        <a:rPr lang="nl-NL" sz="1300" i="1">
                                          <a:latin typeface="Cambria Math" panose="02040503050406030204" pitchFamily="18" charset="0"/>
                                        </a:rPr>
                                        <m:t>+</m:t>
                                      </m:r>
                                      <m:r>
                                        <a:rPr lang="nl-NL" sz="1300" b="0" i="1" smtClean="0">
                                          <a:latin typeface="Cambria Math" panose="02040503050406030204" pitchFamily="18" charset="0"/>
                                        </a:rPr>
                                        <m:t>2</m:t>
                                      </m:r>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ea typeface="Cambria Math" panose="02040503050406030204" pitchFamily="18" charset="0"/>
                                            </a:rPr>
                                            <m:t>12</m:t>
                                          </m:r>
                                        </m:sub>
                                        <m:sup>
                                          <m:r>
                                            <a:rPr lang="nl-NL" sz="1300" i="1">
                                              <a:latin typeface="Cambria Math" panose="02040503050406030204" pitchFamily="18" charset="0"/>
                                            </a:rPr>
                                            <m:t>𝑂𝑊𝐸</m:t>
                                          </m:r>
                                        </m:sup>
                                      </m:sSubSup>
                                      <m:r>
                                        <a:rPr lang="nl-NL" sz="1300" b="0" i="1" smtClean="0">
                                          <a:latin typeface="Cambria Math" panose="02040503050406030204" pitchFamily="18" charset="0"/>
                                        </a:rPr>
                                        <m:t>+</m:t>
                                      </m:r>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b="0" i="1" smtClean="0">
                                              <a:latin typeface="Cambria Math" panose="02040503050406030204" pitchFamily="18" charset="0"/>
                                              <a:ea typeface="Cambria Math" panose="02040503050406030204" pitchFamily="18" charset="0"/>
                                            </a:rPr>
                                            <m:t>22</m:t>
                                          </m:r>
                                        </m:sub>
                                        <m:sup>
                                          <m:r>
                                            <a:rPr lang="nl-NL" sz="1300" i="1">
                                              <a:latin typeface="Cambria Math" panose="02040503050406030204" pitchFamily="18" charset="0"/>
                                            </a:rPr>
                                            <m:t>𝑂𝑊𝐸</m:t>
                                          </m:r>
                                        </m:sup>
                                      </m:sSubSup>
                                    </m:den>
                                  </m:f>
                                </m:e>
                              </m:d>
                              <m:r>
                                <a:rPr lang="nl-NL" sz="1300" b="0" i="1" smtClean="0">
                                  <a:latin typeface="Cambria Math" panose="02040503050406030204" pitchFamily="18" charset="0"/>
                                </a:rPr>
                                <m:t> </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mr>
                          <m:mr>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−1</m:t>
                              </m:r>
                            </m:e>
                            <m:e>
                              <m:r>
                                <a:rPr lang="nl-NL" sz="1300" b="0" i="1" smtClean="0">
                                  <a:latin typeface="Cambria Math" panose="02040503050406030204" pitchFamily="18" charset="0"/>
                                </a:rPr>
                                <m:t>1</m:t>
                              </m:r>
                            </m:e>
                            <m:e>
                              <m:r>
                                <a:rPr lang="nl-NL" sz="1300" b="0" i="1" smtClean="0">
                                  <a:latin typeface="Cambria Math" panose="02040503050406030204" pitchFamily="18" charset="0"/>
                                </a:rPr>
                                <m:t>1</m:t>
                              </m:r>
                            </m:e>
                            <m:e>
                              <m:r>
                                <a:rPr lang="nl-NL" sz="1300" b="0" i="1" smtClean="0">
                                  <a:latin typeface="Cambria Math" panose="02040503050406030204" pitchFamily="18" charset="0"/>
                                </a:rPr>
                                <m:t>0</m:t>
                              </m:r>
                            </m:e>
                          </m:mr>
                          <m:mr>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i="1">
                                  <a:latin typeface="Cambria Math" panose="02040503050406030204" pitchFamily="18" charset="0"/>
                                </a:rPr>
                                <m:t>−</m:t>
                              </m:r>
                              <m:sSup>
                                <m:sSupPr>
                                  <m:ctrlPr>
                                    <a:rPr lang="nl-NL" sz="1300" i="1">
                                      <a:latin typeface="Cambria Math" panose="02040503050406030204" pitchFamily="18" charset="0"/>
                                    </a:rPr>
                                  </m:ctrlPr>
                                </m:sSupPr>
                                <m:e>
                                  <m:r>
                                    <a:rPr lang="nl-NL" sz="1300" i="1">
                                      <a:latin typeface="Cambria Math" panose="02040503050406030204" pitchFamily="18" charset="0"/>
                                    </a:rPr>
                                    <m:t>𝑏</m:t>
                                  </m:r>
                                </m:e>
                                <m:sup>
                                  <m:r>
                                    <a:rPr lang="nl-NL" sz="1300" i="1">
                                      <a:latin typeface="Cambria Math" panose="02040503050406030204" pitchFamily="18" charset="0"/>
                                    </a:rPr>
                                    <m:t>𝑁𝐺</m:t>
                                  </m:r>
                                </m:sup>
                              </m:sSup>
                            </m:e>
                            <m:e>
                              <m:sSup>
                                <m:sSupPr>
                                  <m:ctrlPr>
                                    <a:rPr lang="nl-NL" sz="1300" i="1">
                                      <a:latin typeface="Cambria Math" panose="02040503050406030204" pitchFamily="18" charset="0"/>
                                    </a:rPr>
                                  </m:ctrlPr>
                                </m:sSupPr>
                                <m:e>
                                  <m:r>
                                    <a:rPr lang="nl-NL" sz="1300" i="1">
                                      <a:latin typeface="Cambria Math" panose="02040503050406030204" pitchFamily="18" charset="0"/>
                                    </a:rPr>
                                    <m:t>𝑏</m:t>
                                  </m:r>
                                </m:e>
                                <m:sup>
                                  <m:r>
                                    <a:rPr lang="nl-NL" sz="1300" i="1">
                                      <a:latin typeface="Cambria Math" panose="02040503050406030204" pitchFamily="18" charset="0"/>
                                    </a:rPr>
                                    <m:t>𝑁𝐺</m:t>
                                  </m:r>
                                </m:sup>
                              </m:sSup>
                            </m:e>
                            <m:e>
                              <m:sSup>
                                <m:sSupPr>
                                  <m:ctrlPr>
                                    <a:rPr lang="nl-NL" sz="1300" i="1">
                                      <a:latin typeface="Cambria Math" panose="02040503050406030204" pitchFamily="18" charset="0"/>
                                    </a:rPr>
                                  </m:ctrlPr>
                                </m:sSupPr>
                                <m:e>
                                  <m:r>
                                    <a:rPr lang="nl-NL" sz="1300" i="1">
                                      <a:latin typeface="Cambria Math" panose="02040503050406030204" pitchFamily="18" charset="0"/>
                                    </a:rPr>
                                    <m:t>𝑏</m:t>
                                  </m:r>
                                </m:e>
                                <m:sup>
                                  <m:r>
                                    <a:rPr lang="nl-NL" sz="1300" i="1">
                                      <a:latin typeface="Cambria Math" panose="02040503050406030204" pitchFamily="18" charset="0"/>
                                    </a:rPr>
                                    <m:t>𝑁𝐺</m:t>
                                  </m:r>
                                </m:sup>
                              </m:sSup>
                            </m:e>
                            <m:e>
                              <m:r>
                                <a:rPr lang="nl-NL" sz="1300" b="0" i="1" smtClean="0">
                                  <a:latin typeface="Cambria Math" panose="02040503050406030204" pitchFamily="18" charset="0"/>
                                </a:rPr>
                                <m:t>0</m:t>
                              </m:r>
                            </m:e>
                          </m:mr>
                          <m:mr>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i="1">
                                  <a:latin typeface="Cambria Math" panose="02040503050406030204" pitchFamily="18" charset="0"/>
                                </a:rPr>
                                <m:t>−</m:t>
                              </m:r>
                              <m:sSup>
                                <m:sSupPr>
                                  <m:ctrlPr>
                                    <a:rPr lang="nl-NL" sz="1300" i="1">
                                      <a:latin typeface="Cambria Math" panose="02040503050406030204" pitchFamily="18" charset="0"/>
                                    </a:rPr>
                                  </m:ctrlPr>
                                </m:sSupPr>
                                <m:e>
                                  <m:r>
                                    <a:rPr lang="nl-NL" sz="1300" i="1">
                                      <a:latin typeface="Cambria Math" panose="02040503050406030204" pitchFamily="18" charset="0"/>
                                    </a:rPr>
                                    <m:t>𝑐</m:t>
                                  </m:r>
                                </m:e>
                                <m:sup>
                                  <m:r>
                                    <a:rPr lang="nl-NL" sz="1300" i="1">
                                      <a:latin typeface="Cambria Math" panose="02040503050406030204" pitchFamily="18" charset="0"/>
                                    </a:rPr>
                                    <m:t>𝑂𝑊𝐸</m:t>
                                  </m:r>
                                </m:sup>
                              </m:sSup>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1</m:t>
                              </m:r>
                            </m:e>
                          </m:mr>
                          <m:mr>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m:t>
                              </m:r>
                              <m:sSup>
                                <m:sSupPr>
                                  <m:ctrlPr>
                                    <a:rPr lang="nl-NL" sz="1300" i="1">
                                      <a:latin typeface="Cambria Math" panose="02040503050406030204" pitchFamily="18" charset="0"/>
                                    </a:rPr>
                                  </m:ctrlPr>
                                </m:sSupPr>
                                <m:e>
                                  <m:r>
                                    <a:rPr lang="nl-NL" sz="1300" i="1">
                                      <a:latin typeface="Cambria Math" panose="02040503050406030204" pitchFamily="18" charset="0"/>
                                    </a:rPr>
                                    <m:t>𝑏</m:t>
                                  </m:r>
                                </m:e>
                                <m:sup>
                                  <m:sSub>
                                    <m:sSubPr>
                                      <m:ctrlPr>
                                        <a:rPr lang="nl-NL" sz="1300" i="1">
                                          <a:latin typeface="Cambria Math" panose="02040503050406030204" pitchFamily="18" charset="0"/>
                                        </a:rPr>
                                      </m:ctrlPr>
                                    </m:sSubPr>
                                    <m:e>
                                      <m:r>
                                        <a:rPr lang="nl-NL" sz="1300" i="1">
                                          <a:latin typeface="Cambria Math" panose="02040503050406030204" pitchFamily="18" charset="0"/>
                                        </a:rPr>
                                        <m:t>𝐻</m:t>
                                      </m:r>
                                    </m:e>
                                    <m:sub>
                                      <m:r>
                                        <a:rPr lang="nl-NL" sz="1300" i="1">
                                          <a:latin typeface="Cambria Math" panose="02040503050406030204" pitchFamily="18" charset="0"/>
                                        </a:rPr>
                                        <m:t>2</m:t>
                                      </m:r>
                                    </m:sub>
                                  </m:sSub>
                                </m:sup>
                              </m:sSup>
                              <m:sSup>
                                <m:sSupPr>
                                  <m:ctrlPr>
                                    <a:rPr lang="nl-NL" sz="1300" i="1">
                                      <a:latin typeface="Cambria Math" panose="02040503050406030204" pitchFamily="18" charset="0"/>
                                    </a:rPr>
                                  </m:ctrlPr>
                                </m:sSupPr>
                                <m:e>
                                  <m:r>
                                    <a:rPr lang="nl-NL" sz="1300" i="1">
                                      <a:latin typeface="Cambria Math" panose="02040503050406030204" pitchFamily="18" charset="0"/>
                                    </a:rPr>
                                    <m:t>𝑐</m:t>
                                  </m:r>
                                </m:e>
                                <m:sup>
                                  <m:r>
                                    <a:rPr lang="nl-NL" sz="1300" i="1">
                                      <a:latin typeface="Cambria Math" panose="02040503050406030204" pitchFamily="18" charset="0"/>
                                    </a:rPr>
                                    <m:t>𝑂𝑊𝐸</m:t>
                                  </m:r>
                                </m:sup>
                              </m:sSup>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sSup>
                                <m:sSupPr>
                                  <m:ctrlPr>
                                    <a:rPr lang="nl-NL" sz="1300" i="1">
                                      <a:latin typeface="Cambria Math" panose="02040503050406030204" pitchFamily="18" charset="0"/>
                                    </a:rPr>
                                  </m:ctrlPr>
                                </m:sSupPr>
                                <m:e>
                                  <m:r>
                                    <a:rPr lang="nl-NL" sz="1300" i="1">
                                      <a:latin typeface="Cambria Math" panose="02040503050406030204" pitchFamily="18" charset="0"/>
                                    </a:rPr>
                                    <m:t>𝑏</m:t>
                                  </m:r>
                                </m:e>
                                <m:sup>
                                  <m:sSub>
                                    <m:sSubPr>
                                      <m:ctrlPr>
                                        <a:rPr lang="nl-NL" sz="1300" i="1">
                                          <a:latin typeface="Cambria Math" panose="02040503050406030204" pitchFamily="18" charset="0"/>
                                        </a:rPr>
                                      </m:ctrlPr>
                                    </m:sSubPr>
                                    <m:e>
                                      <m:r>
                                        <a:rPr lang="nl-NL" sz="1300" i="1">
                                          <a:latin typeface="Cambria Math" panose="02040503050406030204" pitchFamily="18" charset="0"/>
                                        </a:rPr>
                                        <m:t>𝐻</m:t>
                                      </m:r>
                                    </m:e>
                                    <m:sub>
                                      <m:r>
                                        <a:rPr lang="nl-NL" sz="1300" i="1">
                                          <a:latin typeface="Cambria Math" panose="02040503050406030204" pitchFamily="18" charset="0"/>
                                        </a:rPr>
                                        <m:t>2</m:t>
                                      </m:r>
                                    </m:sub>
                                  </m:sSub>
                                </m:sup>
                              </m:sSup>
                            </m:e>
                          </m:mr>
                        </m:m>
                      </m:e>
                    </m:d>
                  </m:oMath>
                </a14:m>
                <a:r>
                  <a:rPr lang="nl-NL" sz="1300" dirty="0"/>
                  <a:t> </a:t>
                </a:r>
                <a14:m>
                  <m:oMath xmlns:m="http://schemas.openxmlformats.org/officeDocument/2006/math">
                    <m:d>
                      <m:dPr>
                        <m:ctrlPr>
                          <a:rPr lang="nl-NL" sz="1300" i="1">
                            <a:latin typeface="Cambria Math" panose="02040503050406030204" pitchFamily="18" charset="0"/>
                          </a:rPr>
                        </m:ctrlPr>
                      </m:dPr>
                      <m:e>
                        <m:m>
                          <m:mPr>
                            <m:mcs>
                              <m:mc>
                                <m:mcPr>
                                  <m:count m:val="1"/>
                                  <m:mcJc m:val="center"/>
                                </m:mcPr>
                              </m:mc>
                            </m:mcs>
                            <m:ctrlPr>
                              <a:rPr lang="nl-NL" sz="1300" i="1">
                                <a:latin typeface="Cambria Math" panose="02040503050406030204" pitchFamily="18" charset="0"/>
                              </a:rPr>
                            </m:ctrlPr>
                          </m:mPr>
                          <m:mr>
                            <m:e>
                              <m:sSup>
                                <m:sSupPr>
                                  <m:ctrlPr>
                                    <a:rPr lang="nl-NL" sz="1300" i="1">
                                      <a:latin typeface="Cambria Math" panose="02040503050406030204" pitchFamily="18" charset="0"/>
                                    </a:rPr>
                                  </m:ctrlPr>
                                </m:sSupPr>
                                <m:e>
                                  <m:r>
                                    <a:rPr lang="nl-NL" sz="1300" b="0" i="1" smtClean="0">
                                      <a:latin typeface="Cambria Math" panose="02040503050406030204" pitchFamily="18" charset="0"/>
                                    </a:rPr>
                                    <m:t>𝑤</m:t>
                                  </m:r>
                                </m:e>
                                <m:sup>
                                  <m:sSub>
                                    <m:sSubPr>
                                      <m:ctrlPr>
                                        <a:rPr lang="nl-NL" sz="1300" i="1">
                                          <a:latin typeface="Cambria Math" panose="02040503050406030204" pitchFamily="18" charset="0"/>
                                        </a:rPr>
                                      </m:ctrlPr>
                                    </m:sSubPr>
                                    <m:e>
                                      <m:r>
                                        <a:rPr lang="nl-NL" sz="1300" i="1">
                                          <a:latin typeface="Cambria Math" panose="02040503050406030204" pitchFamily="18" charset="0"/>
                                        </a:rPr>
                                        <m:t>𝐿𝐻</m:t>
                                      </m:r>
                                    </m:e>
                                    <m:sub>
                                      <m:r>
                                        <a:rPr lang="nl-NL" sz="1300" i="1">
                                          <a:latin typeface="Cambria Math" panose="02040503050406030204" pitchFamily="18" charset="0"/>
                                        </a:rPr>
                                        <m:t>2</m:t>
                                      </m:r>
                                    </m:sub>
                                  </m:sSub>
                                </m:sup>
                              </m:sSup>
                            </m:e>
                          </m:mr>
                          <m:mr>
                            <m:e>
                              <m:sSup>
                                <m:sSupPr>
                                  <m:ctrlPr>
                                    <a:rPr lang="nl-NL" sz="1300" i="1">
                                      <a:latin typeface="Cambria Math" panose="02040503050406030204" pitchFamily="18" charset="0"/>
                                    </a:rPr>
                                  </m:ctrlPr>
                                </m:sSupPr>
                                <m:e>
                                  <m:sSub>
                                    <m:sSubPr>
                                      <m:ctrlPr>
                                        <a:rPr lang="nl-NL" sz="1300" i="1" smtClean="0">
                                          <a:latin typeface="Cambria Math" panose="02040503050406030204" pitchFamily="18" charset="0"/>
                                        </a:rPr>
                                      </m:ctrlPr>
                                    </m:sSubPr>
                                    <m:e>
                                      <m:r>
                                        <a:rPr lang="nl-NL" sz="1300" b="0" i="1" smtClean="0">
                                          <a:latin typeface="Cambria Math" panose="02040503050406030204" pitchFamily="18" charset="0"/>
                                        </a:rPr>
                                        <m:t>𝑢</m:t>
                                      </m:r>
                                    </m:e>
                                    <m:sub>
                                      <m:r>
                                        <a:rPr lang="nl-NL" sz="1300" b="0" i="1" smtClean="0">
                                          <a:latin typeface="Cambria Math" panose="02040503050406030204" pitchFamily="18" charset="0"/>
                                        </a:rPr>
                                        <m:t>2</m:t>
                                      </m:r>
                                    </m:sub>
                                  </m:sSub>
                                </m:e>
                                <m:sup>
                                  <m:sSub>
                                    <m:sSubPr>
                                      <m:ctrlPr>
                                        <a:rPr lang="nl-NL" sz="1300" i="1">
                                          <a:latin typeface="Cambria Math" panose="02040503050406030204" pitchFamily="18" charset="0"/>
                                        </a:rPr>
                                      </m:ctrlPr>
                                    </m:sSubPr>
                                    <m:e>
                                      <m:r>
                                        <a:rPr lang="nl-NL" sz="1300" i="1">
                                          <a:latin typeface="Cambria Math" panose="02040503050406030204" pitchFamily="18" charset="0"/>
                                        </a:rPr>
                                        <m:t>𝐿𝐻</m:t>
                                      </m:r>
                                    </m:e>
                                    <m:sub>
                                      <m:r>
                                        <a:rPr lang="nl-NL" sz="1300" i="1">
                                          <a:latin typeface="Cambria Math" panose="02040503050406030204" pitchFamily="18" charset="0"/>
                                        </a:rPr>
                                        <m:t>2</m:t>
                                      </m:r>
                                    </m:sub>
                                  </m:sSub>
                                </m:sup>
                              </m:sSup>
                            </m:e>
                          </m:mr>
                          <m:mr>
                            <m:e>
                              <m:sSup>
                                <m:sSupPr>
                                  <m:ctrlPr>
                                    <a:rPr lang="nl-NL" sz="1300" i="1">
                                      <a:latin typeface="Cambria Math" panose="02040503050406030204" pitchFamily="18" charset="0"/>
                                    </a:rPr>
                                  </m:ctrlPr>
                                </m:sSupPr>
                                <m:e>
                                  <m:sSub>
                                    <m:sSubPr>
                                      <m:ctrlPr>
                                        <a:rPr lang="nl-NL" sz="1300" i="1">
                                          <a:latin typeface="Cambria Math" panose="02040503050406030204" pitchFamily="18" charset="0"/>
                                        </a:rPr>
                                      </m:ctrlPr>
                                    </m:sSubPr>
                                    <m:e>
                                      <m:r>
                                        <a:rPr lang="nl-NL" sz="1300" i="1">
                                          <a:latin typeface="Cambria Math" panose="02040503050406030204" pitchFamily="18" charset="0"/>
                                        </a:rPr>
                                        <m:t>𝑢</m:t>
                                      </m:r>
                                    </m:e>
                                    <m:sub>
                                      <m:r>
                                        <a:rPr lang="nl-NL" sz="1300" b="0" i="1" smtClean="0">
                                          <a:latin typeface="Cambria Math" panose="02040503050406030204" pitchFamily="18" charset="0"/>
                                        </a:rPr>
                                        <m:t>3</m:t>
                                      </m:r>
                                    </m:sub>
                                  </m:sSub>
                                </m:e>
                                <m:sup>
                                  <m:sSub>
                                    <m:sSubPr>
                                      <m:ctrlPr>
                                        <a:rPr lang="nl-NL" sz="1300" i="1">
                                          <a:latin typeface="Cambria Math" panose="02040503050406030204" pitchFamily="18" charset="0"/>
                                        </a:rPr>
                                      </m:ctrlPr>
                                    </m:sSubPr>
                                    <m:e>
                                      <m:r>
                                        <a:rPr lang="nl-NL" sz="1300" i="1">
                                          <a:latin typeface="Cambria Math" panose="02040503050406030204" pitchFamily="18" charset="0"/>
                                        </a:rPr>
                                        <m:t>𝐿𝐻</m:t>
                                      </m:r>
                                    </m:e>
                                    <m:sub>
                                      <m:r>
                                        <a:rPr lang="nl-NL" sz="1300" i="1">
                                          <a:latin typeface="Cambria Math" panose="02040503050406030204" pitchFamily="18" charset="0"/>
                                        </a:rPr>
                                        <m:t>2</m:t>
                                      </m:r>
                                    </m:sub>
                                  </m:sSub>
                                </m:sup>
                              </m:sSup>
                            </m:e>
                          </m:mr>
                          <m:mr>
                            <m:e>
                              <m:sSup>
                                <m:sSupPr>
                                  <m:ctrlPr>
                                    <a:rPr lang="nl-NL" sz="1300" i="1">
                                      <a:latin typeface="Cambria Math" panose="02040503050406030204" pitchFamily="18" charset="0"/>
                                    </a:rPr>
                                  </m:ctrlPr>
                                </m:sSupPr>
                                <m:e>
                                  <m:r>
                                    <a:rPr lang="nl-NL" sz="1300" b="0" i="1" smtClean="0">
                                      <a:latin typeface="Cambria Math" panose="02040503050406030204" pitchFamily="18" charset="0"/>
                                    </a:rPr>
                                    <m:t>𝑤</m:t>
                                  </m:r>
                                </m:e>
                                <m:sup>
                                  <m:r>
                                    <a:rPr lang="nl-NL" sz="1300" b="0" i="1" smtClean="0">
                                      <a:latin typeface="Cambria Math" panose="02040503050406030204" pitchFamily="18" charset="0"/>
                                    </a:rPr>
                                    <m:t>𝑂𝑊𝐸</m:t>
                                  </m:r>
                                </m:sup>
                              </m:sSup>
                            </m:e>
                          </m:mr>
                          <m:mr>
                            <m:e>
                              <m:sSup>
                                <m:sSupPr>
                                  <m:ctrlPr>
                                    <a:rPr lang="nl-NL" sz="1300" i="1">
                                      <a:latin typeface="Cambria Math" panose="02040503050406030204" pitchFamily="18" charset="0"/>
                                    </a:rPr>
                                  </m:ctrlPr>
                                </m:sSupPr>
                                <m:e>
                                  <m:acc>
                                    <m:accPr>
                                      <m:chr m:val="̇"/>
                                      <m:ctrlPr>
                                        <a:rPr lang="nl-NL" sz="1300" i="1" smtClean="0">
                                          <a:latin typeface="Cambria Math" panose="02040503050406030204" pitchFamily="18" charset="0"/>
                                        </a:rPr>
                                      </m:ctrlPr>
                                    </m:accPr>
                                    <m:e>
                                      <m:r>
                                        <a:rPr lang="nl-NL" sz="1300" b="0" i="1" smtClean="0">
                                          <a:latin typeface="Cambria Math" panose="02040503050406030204" pitchFamily="18" charset="0"/>
                                        </a:rPr>
                                        <m:t>𝑤</m:t>
                                      </m:r>
                                    </m:e>
                                  </m:acc>
                                </m:e>
                                <m:sup>
                                  <m:r>
                                    <a:rPr lang="nl-NL" sz="1300" i="1">
                                      <a:latin typeface="Cambria Math" panose="02040503050406030204" pitchFamily="18" charset="0"/>
                                    </a:rPr>
                                    <m:t>𝑂𝑊𝐸</m:t>
                                  </m:r>
                                </m:sup>
                              </m:sSup>
                            </m:e>
                          </m:mr>
                          <m:mr>
                            <m:e>
                              <m:sSup>
                                <m:sSupPr>
                                  <m:ctrlPr>
                                    <a:rPr lang="nl-NL" sz="1300" i="1">
                                      <a:latin typeface="Cambria Math" panose="02040503050406030204" pitchFamily="18" charset="0"/>
                                    </a:rPr>
                                  </m:ctrlPr>
                                </m:sSupPr>
                                <m:e>
                                  <m:sSub>
                                    <m:sSubPr>
                                      <m:ctrlPr>
                                        <a:rPr lang="nl-NL" sz="1300" i="1" smtClean="0">
                                          <a:latin typeface="Cambria Math" panose="02040503050406030204" pitchFamily="18" charset="0"/>
                                        </a:rPr>
                                      </m:ctrlPr>
                                    </m:sSubPr>
                                    <m:e>
                                      <m:r>
                                        <a:rPr lang="nl-NL" sz="1300" b="0" i="1" smtClean="0">
                                          <a:latin typeface="Cambria Math" panose="02040503050406030204" pitchFamily="18" charset="0"/>
                                        </a:rPr>
                                        <m:t>𝑢</m:t>
                                      </m:r>
                                    </m:e>
                                    <m:sub>
                                      <m:r>
                                        <a:rPr lang="nl-NL" sz="1300" b="0" i="1" smtClean="0">
                                          <a:latin typeface="Cambria Math" panose="02040503050406030204" pitchFamily="18" charset="0"/>
                                        </a:rPr>
                                        <m:t>1</m:t>
                                      </m:r>
                                    </m:sub>
                                  </m:sSub>
                                </m:e>
                                <m:sup>
                                  <m:r>
                                    <a:rPr lang="nl-NL" sz="1300" i="1">
                                      <a:latin typeface="Cambria Math" panose="02040503050406030204" pitchFamily="18" charset="0"/>
                                    </a:rPr>
                                    <m:t>𝑂𝑊𝐸</m:t>
                                  </m:r>
                                </m:sup>
                              </m:sSup>
                            </m:e>
                          </m:mr>
                          <m:mr>
                            <m:e>
                              <m:sSup>
                                <m:sSupPr>
                                  <m:ctrlPr>
                                    <a:rPr lang="nl-NL" sz="1300" i="1">
                                      <a:latin typeface="Cambria Math" panose="02040503050406030204" pitchFamily="18" charset="0"/>
                                    </a:rPr>
                                  </m:ctrlPr>
                                </m:sSupPr>
                                <m:e>
                                  <m:sSub>
                                    <m:sSubPr>
                                      <m:ctrlPr>
                                        <a:rPr lang="nl-NL" sz="1300" i="1">
                                          <a:latin typeface="Cambria Math" panose="02040503050406030204" pitchFamily="18" charset="0"/>
                                        </a:rPr>
                                      </m:ctrlPr>
                                    </m:sSubPr>
                                    <m:e>
                                      <m:r>
                                        <a:rPr lang="nl-NL" sz="1300" i="1">
                                          <a:latin typeface="Cambria Math" panose="02040503050406030204" pitchFamily="18" charset="0"/>
                                        </a:rPr>
                                        <m:t>𝑢</m:t>
                                      </m:r>
                                    </m:e>
                                    <m:sub>
                                      <m:r>
                                        <a:rPr lang="nl-NL" sz="1300" b="0" i="1" smtClean="0">
                                          <a:latin typeface="Cambria Math" panose="02040503050406030204" pitchFamily="18" charset="0"/>
                                        </a:rPr>
                                        <m:t>2</m:t>
                                      </m:r>
                                    </m:sub>
                                  </m:sSub>
                                </m:e>
                                <m:sup>
                                  <m:r>
                                    <a:rPr lang="nl-NL" sz="1300" i="1">
                                      <a:latin typeface="Cambria Math" panose="02040503050406030204" pitchFamily="18" charset="0"/>
                                    </a:rPr>
                                    <m:t>𝑂𝑊𝐸</m:t>
                                  </m:r>
                                </m:sup>
                              </m:sSup>
                            </m:e>
                          </m:mr>
                          <m:mr>
                            <m:e>
                              <m:sSup>
                                <m:sSupPr>
                                  <m:ctrlPr>
                                    <a:rPr lang="nl-NL" sz="1300" i="1">
                                      <a:latin typeface="Cambria Math" panose="02040503050406030204" pitchFamily="18" charset="0"/>
                                    </a:rPr>
                                  </m:ctrlPr>
                                </m:sSupPr>
                                <m:e>
                                  <m:r>
                                    <a:rPr lang="nl-NL" sz="1300" i="1">
                                      <a:latin typeface="Cambria Math" panose="02040503050406030204" pitchFamily="18" charset="0"/>
                                    </a:rPr>
                                    <m:t>𝑤</m:t>
                                  </m:r>
                                </m:e>
                                <m:sup>
                                  <m:r>
                                    <a:rPr lang="nl-NL" sz="1300" b="0" i="1" smtClean="0">
                                      <a:latin typeface="Cambria Math" panose="02040503050406030204" pitchFamily="18" charset="0"/>
                                    </a:rPr>
                                    <m:t>𝑁𝐺</m:t>
                                  </m:r>
                                </m:sup>
                              </m:sSup>
                            </m:e>
                          </m:mr>
                          <m:mr>
                            <m:e>
                              <m:sSup>
                                <m:sSupPr>
                                  <m:ctrlPr>
                                    <a:rPr lang="nl-NL" sz="1300" i="1">
                                      <a:latin typeface="Cambria Math" panose="02040503050406030204" pitchFamily="18" charset="0"/>
                                    </a:rPr>
                                  </m:ctrlPr>
                                </m:sSupPr>
                                <m:e>
                                  <m:sSub>
                                    <m:sSubPr>
                                      <m:ctrlPr>
                                        <a:rPr lang="nl-NL" sz="1300" i="1" smtClean="0">
                                          <a:latin typeface="Cambria Math" panose="02040503050406030204" pitchFamily="18" charset="0"/>
                                        </a:rPr>
                                      </m:ctrlPr>
                                    </m:sSubPr>
                                    <m:e>
                                      <m:r>
                                        <a:rPr lang="nl-NL" sz="1300" b="0" i="1" smtClean="0">
                                          <a:latin typeface="Cambria Math" panose="02040503050406030204" pitchFamily="18" charset="0"/>
                                        </a:rPr>
                                        <m:t>𝑢</m:t>
                                      </m:r>
                                    </m:e>
                                    <m:sub>
                                      <m:r>
                                        <a:rPr lang="nl-NL" sz="1300" b="0" i="1" smtClean="0">
                                          <a:latin typeface="Cambria Math" panose="02040503050406030204" pitchFamily="18" charset="0"/>
                                        </a:rPr>
                                        <m:t>2</m:t>
                                      </m:r>
                                    </m:sub>
                                  </m:sSub>
                                </m:e>
                                <m:sup>
                                  <m:r>
                                    <a:rPr lang="nl-NL" sz="1300" i="1">
                                      <a:latin typeface="Cambria Math" panose="02040503050406030204" pitchFamily="18" charset="0"/>
                                    </a:rPr>
                                    <m:t>𝑁𝐺</m:t>
                                  </m:r>
                                </m:sup>
                              </m:sSup>
                            </m:e>
                          </m:mr>
                          <m:mr>
                            <m:e>
                              <m:sSup>
                                <m:sSupPr>
                                  <m:ctrlPr>
                                    <a:rPr lang="nl-NL" sz="1300" i="1">
                                      <a:latin typeface="Cambria Math" panose="02040503050406030204" pitchFamily="18" charset="0"/>
                                    </a:rPr>
                                  </m:ctrlPr>
                                </m:sSupPr>
                                <m:e>
                                  <m:sSub>
                                    <m:sSubPr>
                                      <m:ctrlPr>
                                        <a:rPr lang="nl-NL" sz="1300" i="1">
                                          <a:latin typeface="Cambria Math" panose="02040503050406030204" pitchFamily="18" charset="0"/>
                                        </a:rPr>
                                      </m:ctrlPr>
                                    </m:sSubPr>
                                    <m:e>
                                      <m:r>
                                        <a:rPr lang="nl-NL" sz="1300" i="1">
                                          <a:latin typeface="Cambria Math" panose="02040503050406030204" pitchFamily="18" charset="0"/>
                                        </a:rPr>
                                        <m:t>𝑢</m:t>
                                      </m:r>
                                    </m:e>
                                    <m:sub>
                                      <m:r>
                                        <a:rPr lang="nl-NL" sz="1300" b="0" i="1" smtClean="0">
                                          <a:latin typeface="Cambria Math" panose="02040503050406030204" pitchFamily="18" charset="0"/>
                                        </a:rPr>
                                        <m:t>3</m:t>
                                      </m:r>
                                    </m:sub>
                                  </m:sSub>
                                </m:e>
                                <m:sup>
                                  <m:r>
                                    <a:rPr lang="nl-NL" sz="1300" i="1">
                                      <a:latin typeface="Cambria Math" panose="02040503050406030204" pitchFamily="18" charset="0"/>
                                    </a:rPr>
                                    <m:t>𝑁𝐺</m:t>
                                  </m:r>
                                </m:sup>
                              </m:sSup>
                            </m:e>
                          </m:mr>
                          <m:mr>
                            <m:e>
                              <m:sSup>
                                <m:sSupPr>
                                  <m:ctrlPr>
                                    <a:rPr lang="nl-NL" sz="1300" i="1">
                                      <a:latin typeface="Cambria Math" panose="02040503050406030204" pitchFamily="18" charset="0"/>
                                    </a:rPr>
                                  </m:ctrlPr>
                                </m:sSupPr>
                                <m:e>
                                  <m:r>
                                    <a:rPr lang="nl-NL" sz="1300" b="0" i="1" smtClean="0">
                                      <a:latin typeface="Cambria Math" panose="02040503050406030204" pitchFamily="18" charset="0"/>
                                    </a:rPr>
                                    <m:t>𝑢</m:t>
                                  </m:r>
                                </m:e>
                                <m:sup>
                                  <m:sSub>
                                    <m:sSubPr>
                                      <m:ctrlPr>
                                        <a:rPr lang="nl-NL" sz="1300" i="1">
                                          <a:latin typeface="Cambria Math" panose="02040503050406030204" pitchFamily="18" charset="0"/>
                                        </a:rPr>
                                      </m:ctrlPr>
                                    </m:sSubPr>
                                    <m:e>
                                      <m:r>
                                        <a:rPr lang="nl-NL" sz="1300" i="1">
                                          <a:latin typeface="Cambria Math" panose="02040503050406030204" pitchFamily="18" charset="0"/>
                                        </a:rPr>
                                        <m:t>𝐻</m:t>
                                      </m:r>
                                    </m:e>
                                    <m:sub>
                                      <m:r>
                                        <a:rPr lang="nl-NL" sz="1300" i="1">
                                          <a:latin typeface="Cambria Math" panose="02040503050406030204" pitchFamily="18" charset="0"/>
                                        </a:rPr>
                                        <m:t>2</m:t>
                                      </m:r>
                                    </m:sub>
                                  </m:sSub>
                                </m:sup>
                              </m:sSup>
                            </m:e>
                          </m:mr>
                        </m:m>
                      </m:e>
                    </m:d>
                  </m:oMath>
                </a14:m>
                <a:endParaRPr kumimoji="0" lang="nl-NL" sz="1300" b="0" i="0" u="none" strike="noStrike" cap="none" spc="0" normalizeH="0" baseline="0" dirty="0">
                  <a:ln>
                    <a:noFill/>
                  </a:ln>
                  <a:solidFill>
                    <a:srgbClr val="000000"/>
                  </a:solidFill>
                  <a:effectLst/>
                  <a:uFillTx/>
                  <a:sym typeface="Arial"/>
                </a:endParaRPr>
              </a:p>
            </p:txBody>
          </p:sp>
        </mc:Choice>
        <mc:Fallback xmlns="">
          <p:sp>
            <p:nvSpPr>
              <p:cNvPr id="8" name="Tekstvak 7">
                <a:extLst>
                  <a:ext uri="{FF2B5EF4-FFF2-40B4-BE49-F238E27FC236}">
                    <a16:creationId xmlns:a16="http://schemas.microsoft.com/office/drawing/2014/main" id="{E95AB6CA-980A-9592-4538-757AC3C1E252}"/>
                  </a:ext>
                </a:extLst>
              </p:cNvPr>
              <p:cNvSpPr txBox="1">
                <a:spLocks noRot="1" noChangeAspect="1" noMove="1" noResize="1" noEditPoints="1" noAdjustHandles="1" noChangeArrowheads="1" noChangeShapeType="1" noTextEdit="1"/>
              </p:cNvSpPr>
              <p:nvPr/>
            </p:nvSpPr>
            <p:spPr>
              <a:xfrm>
                <a:off x="4366697" y="3751049"/>
                <a:ext cx="13846175" cy="2301399"/>
              </a:xfrm>
              <a:prstGeom prst="rect">
                <a:avLst/>
              </a:prstGeom>
              <a:blipFill>
                <a:blip r:embed="rId3"/>
                <a:stretch>
                  <a:fillRect/>
                </a:stretch>
              </a:blipFill>
              <a:ln w="12700" cap="flat">
                <a:noFill/>
                <a:miter lim="400000"/>
              </a:ln>
              <a:effectLst/>
            </p:spPr>
            <p:txBody>
              <a:bodyPr/>
              <a:lstStyle/>
              <a:p>
                <a:r>
                  <a:rPr lang="nl-NL">
                    <a:noFill/>
                  </a:rPr>
                  <a:t> </a:t>
                </a:r>
              </a:p>
            </p:txBody>
          </p:sp>
        </mc:Fallback>
      </mc:AlternateContent>
      <p:sp>
        <p:nvSpPr>
          <p:cNvPr id="55" name="Rechthoek 54">
            <a:extLst>
              <a:ext uri="{FF2B5EF4-FFF2-40B4-BE49-F238E27FC236}">
                <a16:creationId xmlns:a16="http://schemas.microsoft.com/office/drawing/2014/main" id="{F42B46D4-4A51-7F18-805A-62ED37E6F413}"/>
              </a:ext>
            </a:extLst>
          </p:cNvPr>
          <p:cNvSpPr/>
          <p:nvPr/>
        </p:nvSpPr>
        <p:spPr>
          <a:xfrm>
            <a:off x="1193138" y="3085831"/>
            <a:ext cx="2592000" cy="504000"/>
          </a:xfrm>
          <a:prstGeom prst="rect">
            <a:avLst/>
          </a:prstGeom>
          <a:solidFill>
            <a:srgbClr val="E4F2FC"/>
          </a:solidFill>
          <a:ln w="12700" cap="flat">
            <a:solidFill>
              <a:srgbClr val="E4F2F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57" name="Rechthoek 56">
            <a:extLst>
              <a:ext uri="{FF2B5EF4-FFF2-40B4-BE49-F238E27FC236}">
                <a16:creationId xmlns:a16="http://schemas.microsoft.com/office/drawing/2014/main" id="{8A2EE852-EE8A-3EE9-CB8B-C4C0005CE281}"/>
              </a:ext>
            </a:extLst>
          </p:cNvPr>
          <p:cNvSpPr/>
          <p:nvPr/>
        </p:nvSpPr>
        <p:spPr>
          <a:xfrm>
            <a:off x="8410727" y="2588588"/>
            <a:ext cx="2646495" cy="442800"/>
          </a:xfrm>
          <a:prstGeom prst="rect">
            <a:avLst/>
          </a:prstGeom>
          <a:solidFill>
            <a:srgbClr val="E4F2FC"/>
          </a:solidFill>
          <a:ln w="12700" cap="flat">
            <a:solidFill>
              <a:srgbClr val="E4F2F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60" name="Rechthoek 59">
            <a:extLst>
              <a:ext uri="{FF2B5EF4-FFF2-40B4-BE49-F238E27FC236}">
                <a16:creationId xmlns:a16="http://schemas.microsoft.com/office/drawing/2014/main" id="{32DA9F15-C76F-AD35-6940-99492B36FD23}"/>
              </a:ext>
            </a:extLst>
          </p:cNvPr>
          <p:cNvSpPr/>
          <p:nvPr/>
        </p:nvSpPr>
        <p:spPr>
          <a:xfrm>
            <a:off x="8410727" y="1866535"/>
            <a:ext cx="2646495" cy="504000"/>
          </a:xfrm>
          <a:prstGeom prst="rect">
            <a:avLst/>
          </a:prstGeom>
          <a:solidFill>
            <a:srgbClr val="E4F2FC"/>
          </a:solidFill>
          <a:ln w="12700" cap="flat">
            <a:solidFill>
              <a:srgbClr val="E4F2F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62" name="Rechthoek 61">
            <a:extLst>
              <a:ext uri="{FF2B5EF4-FFF2-40B4-BE49-F238E27FC236}">
                <a16:creationId xmlns:a16="http://schemas.microsoft.com/office/drawing/2014/main" id="{2F3ED27B-D71C-8A36-4850-00660B62EF49}"/>
              </a:ext>
            </a:extLst>
          </p:cNvPr>
          <p:cNvSpPr/>
          <p:nvPr/>
        </p:nvSpPr>
        <p:spPr>
          <a:xfrm>
            <a:off x="5560945" y="3085831"/>
            <a:ext cx="2793899" cy="504000"/>
          </a:xfrm>
          <a:prstGeom prst="rect">
            <a:avLst/>
          </a:prstGeom>
          <a:solidFill>
            <a:srgbClr val="E4F2FC"/>
          </a:solidFill>
          <a:ln w="12700" cap="flat">
            <a:solidFill>
              <a:srgbClr val="E4F2F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64" name="Rechthoek 63">
            <a:extLst>
              <a:ext uri="{FF2B5EF4-FFF2-40B4-BE49-F238E27FC236}">
                <a16:creationId xmlns:a16="http://schemas.microsoft.com/office/drawing/2014/main" id="{E80C2837-D780-3E0C-53BB-AEB337E0AC52}"/>
              </a:ext>
            </a:extLst>
          </p:cNvPr>
          <p:cNvSpPr/>
          <p:nvPr/>
        </p:nvSpPr>
        <p:spPr>
          <a:xfrm>
            <a:off x="3840848" y="3085831"/>
            <a:ext cx="1656490" cy="504000"/>
          </a:xfrm>
          <a:prstGeom prst="rect">
            <a:avLst/>
          </a:prstGeom>
          <a:solidFill>
            <a:srgbClr val="E4F2FC"/>
          </a:solidFill>
          <a:ln w="12700" cap="flat">
            <a:solidFill>
              <a:srgbClr val="E4F2F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45" name="Rechthoek 44">
            <a:extLst>
              <a:ext uri="{FF2B5EF4-FFF2-40B4-BE49-F238E27FC236}">
                <a16:creationId xmlns:a16="http://schemas.microsoft.com/office/drawing/2014/main" id="{18A7FF3E-8C72-B076-6155-BB8A9A756ED9}"/>
              </a:ext>
            </a:extLst>
          </p:cNvPr>
          <p:cNvSpPr/>
          <p:nvPr/>
        </p:nvSpPr>
        <p:spPr>
          <a:xfrm>
            <a:off x="1188719" y="1860010"/>
            <a:ext cx="2592039" cy="504000"/>
          </a:xfrm>
          <a:prstGeom prst="rect">
            <a:avLst/>
          </a:prstGeom>
          <a:solidFill>
            <a:srgbClr val="E4F2FC"/>
          </a:solidFill>
          <a:ln w="12700" cap="flat">
            <a:solidFill>
              <a:srgbClr val="E4F2F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46" name="Rechthoek 45">
            <a:extLst>
              <a:ext uri="{FF2B5EF4-FFF2-40B4-BE49-F238E27FC236}">
                <a16:creationId xmlns:a16="http://schemas.microsoft.com/office/drawing/2014/main" id="{89153729-E78C-48D0-841D-F11AF8C2CE00}"/>
              </a:ext>
            </a:extLst>
          </p:cNvPr>
          <p:cNvSpPr/>
          <p:nvPr/>
        </p:nvSpPr>
        <p:spPr>
          <a:xfrm>
            <a:off x="5566026" y="2588588"/>
            <a:ext cx="2788819" cy="442800"/>
          </a:xfrm>
          <a:prstGeom prst="rect">
            <a:avLst/>
          </a:prstGeom>
          <a:solidFill>
            <a:srgbClr val="E4F2FC"/>
          </a:solidFill>
          <a:ln w="12700" cap="flat">
            <a:solidFill>
              <a:srgbClr val="E4F2F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47" name="Rechthoek 46">
            <a:extLst>
              <a:ext uri="{FF2B5EF4-FFF2-40B4-BE49-F238E27FC236}">
                <a16:creationId xmlns:a16="http://schemas.microsoft.com/office/drawing/2014/main" id="{0A773C31-01EE-5C51-84C5-AED5290BAB7B}"/>
              </a:ext>
            </a:extLst>
          </p:cNvPr>
          <p:cNvSpPr/>
          <p:nvPr/>
        </p:nvSpPr>
        <p:spPr>
          <a:xfrm>
            <a:off x="8410727" y="3085831"/>
            <a:ext cx="2646495" cy="504000"/>
          </a:xfrm>
          <a:prstGeom prst="rect">
            <a:avLst/>
          </a:prstGeom>
          <a:solidFill>
            <a:srgbClr val="E4F2FC"/>
          </a:solidFill>
          <a:ln w="12700" cap="flat">
            <a:solidFill>
              <a:srgbClr val="E4F2F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67" name="Rechthoek 66">
            <a:extLst>
              <a:ext uri="{FF2B5EF4-FFF2-40B4-BE49-F238E27FC236}">
                <a16:creationId xmlns:a16="http://schemas.microsoft.com/office/drawing/2014/main" id="{F2D5AE6A-3797-706E-8937-F47B17D5E220}"/>
              </a:ext>
            </a:extLst>
          </p:cNvPr>
          <p:cNvSpPr/>
          <p:nvPr/>
        </p:nvSpPr>
        <p:spPr>
          <a:xfrm>
            <a:off x="241301" y="3323391"/>
            <a:ext cx="10837198" cy="292320"/>
          </a:xfrm>
          <a:prstGeom prst="rect">
            <a:avLst/>
          </a:prstGeom>
          <a:solidFill>
            <a:srgbClr val="00B050"/>
          </a:solidFill>
          <a:ln w="12700" cap="flat">
            <a:solidFill>
              <a:srgbClr val="00B05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mc:AlternateContent xmlns:mc="http://schemas.openxmlformats.org/markup-compatibility/2006" xmlns:a14="http://schemas.microsoft.com/office/drawing/2010/main">
        <mc:Choice Requires="a14">
          <p:sp>
            <p:nvSpPr>
              <p:cNvPr id="9" name="Tekstvak 8">
                <a:extLst>
                  <a:ext uri="{FF2B5EF4-FFF2-40B4-BE49-F238E27FC236}">
                    <a16:creationId xmlns:a16="http://schemas.microsoft.com/office/drawing/2014/main" id="{05769F2E-1F40-E157-E109-079D9CE8C172}"/>
                  </a:ext>
                </a:extLst>
              </p:cNvPr>
              <p:cNvSpPr txBox="1"/>
              <p:nvPr/>
            </p:nvSpPr>
            <p:spPr>
              <a:xfrm>
                <a:off x="241300" y="1861320"/>
                <a:ext cx="13846175" cy="17543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14:m>
                  <m:oMath xmlns:m="http://schemas.openxmlformats.org/officeDocument/2006/math">
                    <m:d>
                      <m:dPr>
                        <m:ctrlPr>
                          <a:rPr kumimoji="0" lang="nl-NL" sz="1300" b="0" i="1" u="none" strike="noStrike" cap="none" spc="0" normalizeH="0" baseline="0" smtClean="0">
                            <a:ln>
                              <a:noFill/>
                            </a:ln>
                            <a:solidFill>
                              <a:srgbClr val="000000"/>
                            </a:solidFill>
                            <a:effectLst/>
                            <a:uFillTx/>
                            <a:latin typeface="Cambria Math" panose="02040503050406030204" pitchFamily="18" charset="0"/>
                            <a:sym typeface="Arial"/>
                          </a:rPr>
                        </m:ctrlPr>
                      </m:dPr>
                      <m:e>
                        <m:m>
                          <m:mPr>
                            <m:mcs>
                              <m:mc>
                                <m:mcPr>
                                  <m:count m:val="1"/>
                                  <m:mcJc m:val="center"/>
                                </m:mcPr>
                              </m:mc>
                            </m:mcs>
                            <m:ctrlPr>
                              <a:rPr kumimoji="0" lang="nl-NL" sz="1300" b="0" i="1" u="none" strike="noStrike" cap="none" spc="0" normalizeH="0" baseline="0" smtClean="0">
                                <a:ln>
                                  <a:noFill/>
                                </a:ln>
                                <a:solidFill>
                                  <a:srgbClr val="000000"/>
                                </a:solidFill>
                                <a:effectLst/>
                                <a:uFillTx/>
                                <a:latin typeface="Cambria Math" panose="02040503050406030204" pitchFamily="18" charset="0"/>
                                <a:sym typeface="Arial"/>
                              </a:rPr>
                            </m:ctrlPr>
                          </m:mPr>
                          <m:mr>
                            <m:e>
                              <m:sSup>
                                <m:sSupPr>
                                  <m:ctrlPr>
                                    <a:rPr lang="nl-NL" sz="1300" i="1">
                                      <a:latin typeface="Cambria Math" panose="02040503050406030204" pitchFamily="18" charset="0"/>
                                    </a:rPr>
                                  </m:ctrlPr>
                                </m:sSupPr>
                                <m:e>
                                  <m:acc>
                                    <m:accPr>
                                      <m:chr m:val="̇"/>
                                      <m:ctrlPr>
                                        <a:rPr lang="nl-NL" sz="1300" i="1">
                                          <a:latin typeface="Cambria Math" panose="02040503050406030204" pitchFamily="18" charset="0"/>
                                        </a:rPr>
                                      </m:ctrlPr>
                                    </m:accPr>
                                    <m:e>
                                      <m:r>
                                        <a:rPr lang="nl-NL" sz="1300" i="1">
                                          <a:latin typeface="Cambria Math" panose="02040503050406030204" pitchFamily="18" charset="0"/>
                                        </a:rPr>
                                        <m:t>𝑞</m:t>
                                      </m:r>
                                    </m:e>
                                  </m:acc>
                                </m:e>
                                <m:sup>
                                  <m:sSub>
                                    <m:sSubPr>
                                      <m:ctrlPr>
                                        <a:rPr lang="nl-NL" sz="1300" i="1">
                                          <a:latin typeface="Cambria Math" panose="02040503050406030204" pitchFamily="18" charset="0"/>
                                        </a:rPr>
                                      </m:ctrlPr>
                                    </m:sSubPr>
                                    <m:e>
                                      <m:r>
                                        <a:rPr lang="nl-NL" sz="1300" i="1">
                                          <a:latin typeface="Cambria Math" panose="02040503050406030204" pitchFamily="18" charset="0"/>
                                        </a:rPr>
                                        <m:t>𝐿𝐻</m:t>
                                      </m:r>
                                    </m:e>
                                    <m:sub>
                                      <m:r>
                                        <a:rPr lang="nl-NL" sz="1300" i="1">
                                          <a:latin typeface="Cambria Math" panose="02040503050406030204" pitchFamily="18" charset="0"/>
                                        </a:rPr>
                                        <m:t>2</m:t>
                                      </m:r>
                                    </m:sub>
                                  </m:sSub>
                                </m:sup>
                              </m:sSup>
                            </m:e>
                          </m:mr>
                          <m:mr>
                            <m:e>
                              <m:sSup>
                                <m:sSupPr>
                                  <m:ctrlPr>
                                    <a:rPr lang="nl-NL" sz="1300" i="1">
                                      <a:latin typeface="Cambria Math" panose="02040503050406030204" pitchFamily="18" charset="0"/>
                                    </a:rPr>
                                  </m:ctrlPr>
                                </m:sSupPr>
                                <m:e>
                                  <m:acc>
                                    <m:accPr>
                                      <m:chr m:val="̇"/>
                                      <m:ctrlPr>
                                        <a:rPr lang="nl-NL" sz="1300" i="1">
                                          <a:latin typeface="Cambria Math" panose="02040503050406030204" pitchFamily="18" charset="0"/>
                                        </a:rPr>
                                      </m:ctrlPr>
                                    </m:accPr>
                                    <m:e>
                                      <m:r>
                                        <a:rPr lang="nl-NL" sz="1300" b="0" i="1" smtClean="0">
                                          <a:latin typeface="Cambria Math" panose="02040503050406030204" pitchFamily="18" charset="0"/>
                                        </a:rPr>
                                        <m:t>𝑝</m:t>
                                      </m:r>
                                    </m:e>
                                  </m:acc>
                                </m:e>
                                <m:sup>
                                  <m:sSub>
                                    <m:sSubPr>
                                      <m:ctrlPr>
                                        <a:rPr lang="nl-NL" sz="1300" i="1">
                                          <a:latin typeface="Cambria Math" panose="02040503050406030204" pitchFamily="18" charset="0"/>
                                        </a:rPr>
                                      </m:ctrlPr>
                                    </m:sSubPr>
                                    <m:e>
                                      <m:r>
                                        <a:rPr lang="nl-NL" sz="1300" i="1">
                                          <a:latin typeface="Cambria Math" panose="02040503050406030204" pitchFamily="18" charset="0"/>
                                        </a:rPr>
                                        <m:t>𝐿𝐻</m:t>
                                      </m:r>
                                    </m:e>
                                    <m:sub>
                                      <m:r>
                                        <a:rPr lang="nl-NL" sz="1300" i="1">
                                          <a:latin typeface="Cambria Math" panose="02040503050406030204" pitchFamily="18" charset="0"/>
                                        </a:rPr>
                                        <m:t>2</m:t>
                                      </m:r>
                                    </m:sub>
                                  </m:sSub>
                                </m:sup>
                              </m:sSup>
                            </m:e>
                          </m:mr>
                          <m:mr>
                            <m:e>
                              <m:sSup>
                                <m:sSupPr>
                                  <m:ctrlPr>
                                    <a:rPr lang="nl-NL" sz="1300" i="1">
                                      <a:latin typeface="Cambria Math" panose="02040503050406030204" pitchFamily="18" charset="0"/>
                                    </a:rPr>
                                  </m:ctrlPr>
                                </m:sSupPr>
                                <m:e>
                                  <m:acc>
                                    <m:accPr>
                                      <m:chr m:val="̇"/>
                                      <m:ctrlPr>
                                        <a:rPr lang="nl-NL" sz="1300" i="1">
                                          <a:latin typeface="Cambria Math" panose="02040503050406030204" pitchFamily="18" charset="0"/>
                                        </a:rPr>
                                      </m:ctrlPr>
                                    </m:accPr>
                                    <m:e>
                                      <m:r>
                                        <a:rPr lang="nl-NL" sz="1300" i="1">
                                          <a:latin typeface="Cambria Math" panose="02040503050406030204" pitchFamily="18" charset="0"/>
                                        </a:rPr>
                                        <m:t>𝑝</m:t>
                                      </m:r>
                                    </m:e>
                                  </m:acc>
                                </m:e>
                                <m:sup>
                                  <m:r>
                                    <a:rPr lang="nl-NL" sz="1300" b="0" i="1" smtClean="0">
                                      <a:latin typeface="Cambria Math" panose="02040503050406030204" pitchFamily="18" charset="0"/>
                                    </a:rPr>
                                    <m:t>𝑂𝑊𝐸</m:t>
                                  </m:r>
                                </m:sup>
                              </m:sSup>
                            </m:e>
                          </m:mr>
                          <m:mr>
                            <m:e>
                              <m:sSup>
                                <m:sSupPr>
                                  <m:ctrlPr>
                                    <a:rPr lang="nl-NL" sz="1300" i="1">
                                      <a:latin typeface="Cambria Math" panose="02040503050406030204" pitchFamily="18" charset="0"/>
                                    </a:rPr>
                                  </m:ctrlPr>
                                </m:sSupPr>
                                <m:e>
                                  <m:acc>
                                    <m:accPr>
                                      <m:chr m:val="̇"/>
                                      <m:ctrlPr>
                                        <a:rPr lang="nl-NL" sz="1300" i="1">
                                          <a:latin typeface="Cambria Math" panose="02040503050406030204" pitchFamily="18" charset="0"/>
                                        </a:rPr>
                                      </m:ctrlPr>
                                    </m:accPr>
                                    <m:e>
                                      <m:r>
                                        <a:rPr lang="nl-NL" sz="1300" i="1">
                                          <a:latin typeface="Cambria Math" panose="02040503050406030204" pitchFamily="18" charset="0"/>
                                        </a:rPr>
                                        <m:t>𝑞</m:t>
                                      </m:r>
                                    </m:e>
                                  </m:acc>
                                </m:e>
                                <m:sup>
                                  <m:r>
                                    <a:rPr lang="nl-NL" sz="1300" b="0" i="1" smtClean="0">
                                      <a:latin typeface="Cambria Math" panose="02040503050406030204" pitchFamily="18" charset="0"/>
                                    </a:rPr>
                                    <m:t>𝑁𝐺</m:t>
                                  </m:r>
                                </m:sup>
                              </m:sSup>
                            </m:e>
                          </m:mr>
                          <m:mr>
                            <m:e>
                              <m:sSup>
                                <m:sSupPr>
                                  <m:ctrlPr>
                                    <a:rPr lang="nl-NL" sz="1300" i="1">
                                      <a:latin typeface="Cambria Math" panose="02040503050406030204" pitchFamily="18" charset="0"/>
                                    </a:rPr>
                                  </m:ctrlPr>
                                </m:sSupPr>
                                <m:e>
                                  <m:acc>
                                    <m:accPr>
                                      <m:chr m:val="̇"/>
                                      <m:ctrlPr>
                                        <a:rPr lang="nl-NL" sz="1300" i="1">
                                          <a:latin typeface="Cambria Math" panose="02040503050406030204" pitchFamily="18" charset="0"/>
                                        </a:rPr>
                                      </m:ctrlPr>
                                    </m:accPr>
                                    <m:e>
                                      <m:r>
                                        <a:rPr lang="nl-NL" sz="1300" b="0" i="1" smtClean="0">
                                          <a:latin typeface="Cambria Math" panose="02040503050406030204" pitchFamily="18" charset="0"/>
                                        </a:rPr>
                                        <m:t>𝑝</m:t>
                                      </m:r>
                                    </m:e>
                                  </m:acc>
                                </m:e>
                                <m:sup>
                                  <m:r>
                                    <a:rPr lang="nl-NL" sz="1300" b="0" i="1" smtClean="0">
                                      <a:latin typeface="Cambria Math" panose="02040503050406030204" pitchFamily="18" charset="0"/>
                                    </a:rPr>
                                    <m:t>𝑁𝐺</m:t>
                                  </m:r>
                                </m:sup>
                              </m:sSup>
                            </m:e>
                          </m:mr>
                          <m:mr>
                            <m:e>
                              <m:sSup>
                                <m:sSupPr>
                                  <m:ctrlPr>
                                    <a:rPr lang="nl-NL" sz="1300" i="1">
                                      <a:latin typeface="Cambria Math" panose="02040503050406030204" pitchFamily="18" charset="0"/>
                                    </a:rPr>
                                  </m:ctrlPr>
                                </m:sSupPr>
                                <m:e>
                                  <m:acc>
                                    <m:accPr>
                                      <m:chr m:val="̇"/>
                                      <m:ctrlPr>
                                        <a:rPr lang="nl-NL" sz="1300" i="1">
                                          <a:latin typeface="Cambria Math" panose="02040503050406030204" pitchFamily="18" charset="0"/>
                                        </a:rPr>
                                      </m:ctrlPr>
                                    </m:accPr>
                                    <m:e>
                                      <m:r>
                                        <a:rPr lang="nl-NL" sz="1300" i="1">
                                          <a:latin typeface="Cambria Math" panose="02040503050406030204" pitchFamily="18" charset="0"/>
                                        </a:rPr>
                                        <m:t>𝑞</m:t>
                                      </m:r>
                                    </m:e>
                                  </m:acc>
                                </m:e>
                                <m:sup>
                                  <m:sSub>
                                    <m:sSubPr>
                                      <m:ctrlPr>
                                        <a:rPr lang="nl-NL" sz="1300" i="1">
                                          <a:latin typeface="Cambria Math" panose="02040503050406030204" pitchFamily="18" charset="0"/>
                                        </a:rPr>
                                      </m:ctrlPr>
                                    </m:sSubPr>
                                    <m:e>
                                      <m:r>
                                        <a:rPr lang="nl-NL" sz="1300" i="1">
                                          <a:latin typeface="Cambria Math" panose="02040503050406030204" pitchFamily="18" charset="0"/>
                                        </a:rPr>
                                        <m:t>𝐻</m:t>
                                      </m:r>
                                    </m:e>
                                    <m:sub>
                                      <m:r>
                                        <a:rPr lang="nl-NL" sz="1300" i="1">
                                          <a:latin typeface="Cambria Math" panose="02040503050406030204" pitchFamily="18" charset="0"/>
                                        </a:rPr>
                                        <m:t>2</m:t>
                                      </m:r>
                                    </m:sub>
                                  </m:sSub>
                                </m:sup>
                              </m:sSup>
                            </m:e>
                          </m:mr>
                          <m:mr>
                            <m:e>
                              <m:sSup>
                                <m:sSupPr>
                                  <m:ctrlPr>
                                    <a:rPr lang="nl-NL" sz="1300" i="1">
                                      <a:latin typeface="Cambria Math" panose="02040503050406030204" pitchFamily="18" charset="0"/>
                                    </a:rPr>
                                  </m:ctrlPr>
                                </m:sSupPr>
                                <m:e>
                                  <m:acc>
                                    <m:accPr>
                                      <m:chr m:val="̇"/>
                                      <m:ctrlPr>
                                        <a:rPr lang="nl-NL" sz="1300" i="1">
                                          <a:latin typeface="Cambria Math" panose="02040503050406030204" pitchFamily="18" charset="0"/>
                                        </a:rPr>
                                      </m:ctrlPr>
                                    </m:accPr>
                                    <m:e>
                                      <m:r>
                                        <a:rPr lang="nl-NL" sz="1300" b="0" i="1" smtClean="0">
                                          <a:latin typeface="Cambria Math" panose="02040503050406030204" pitchFamily="18" charset="0"/>
                                        </a:rPr>
                                        <m:t>𝑝</m:t>
                                      </m:r>
                                    </m:e>
                                  </m:acc>
                                </m:e>
                                <m:sup>
                                  <m:sSub>
                                    <m:sSubPr>
                                      <m:ctrlPr>
                                        <a:rPr lang="nl-NL" sz="1300" i="1">
                                          <a:latin typeface="Cambria Math" panose="02040503050406030204" pitchFamily="18" charset="0"/>
                                        </a:rPr>
                                      </m:ctrlPr>
                                    </m:sSubPr>
                                    <m:e>
                                      <m:r>
                                        <a:rPr lang="nl-NL" sz="1300" i="1">
                                          <a:latin typeface="Cambria Math" panose="02040503050406030204" pitchFamily="18" charset="0"/>
                                        </a:rPr>
                                        <m:t>𝐻</m:t>
                                      </m:r>
                                    </m:e>
                                    <m:sub>
                                      <m:r>
                                        <a:rPr lang="nl-NL" sz="1300" i="1">
                                          <a:latin typeface="Cambria Math" panose="02040503050406030204" pitchFamily="18" charset="0"/>
                                        </a:rPr>
                                        <m:t>2</m:t>
                                      </m:r>
                                    </m:sub>
                                  </m:sSub>
                                </m:sup>
                              </m:sSup>
                            </m:e>
                          </m:mr>
                        </m:m>
                      </m:e>
                    </m:d>
                    <m:r>
                      <a:rPr kumimoji="0" lang="nl-NL" sz="1300" b="0" i="1" u="none" strike="noStrike" cap="none" spc="0" normalizeH="0" baseline="0" smtClean="0">
                        <a:ln>
                          <a:noFill/>
                        </a:ln>
                        <a:solidFill>
                          <a:srgbClr val="000000"/>
                        </a:solidFill>
                        <a:effectLst/>
                        <a:uFillTx/>
                        <a:latin typeface="Cambria Math" panose="02040503050406030204" pitchFamily="18" charset="0"/>
                        <a:sym typeface="Arial"/>
                      </a:rPr>
                      <m:t>=</m:t>
                    </m:r>
                    <m:d>
                      <m:dPr>
                        <m:ctrlPr>
                          <a:rPr kumimoji="0" lang="nl-NL" sz="1300" b="0" i="1" u="none" strike="noStrike" cap="none" spc="0" normalizeH="0" baseline="0" smtClean="0">
                            <a:ln>
                              <a:noFill/>
                            </a:ln>
                            <a:solidFill>
                              <a:srgbClr val="000000"/>
                            </a:solidFill>
                            <a:effectLst/>
                            <a:uFillTx/>
                            <a:latin typeface="Cambria Math" panose="02040503050406030204" pitchFamily="18" charset="0"/>
                            <a:sym typeface="Arial"/>
                          </a:rPr>
                        </m:ctrlPr>
                      </m:dPr>
                      <m:e>
                        <m:m>
                          <m:mPr>
                            <m:mcs>
                              <m:mc>
                                <m:mcPr>
                                  <m:count m:val="7"/>
                                  <m:mcJc m:val="center"/>
                                </m:mcPr>
                              </m:mc>
                            </m:mcs>
                            <m:ctrlPr>
                              <a:rPr kumimoji="0" lang="nl-NL" sz="1300" b="0" i="1" u="none" strike="noStrike" cap="none" spc="0" normalizeH="0" baseline="0" smtClean="0">
                                <a:ln>
                                  <a:noFill/>
                                </a:ln>
                                <a:solidFill>
                                  <a:srgbClr val="000000"/>
                                </a:solidFill>
                                <a:effectLst/>
                                <a:uFillTx/>
                                <a:latin typeface="Cambria Math" panose="02040503050406030204" pitchFamily="18" charset="0"/>
                                <a:sym typeface="Arial"/>
                              </a:rPr>
                            </m:ctrlPr>
                          </m:mPr>
                          <m:mr>
                            <m:e>
                              <m:r>
                                <m:rPr>
                                  <m:brk m:alnAt="7"/>
                                </m:rPr>
                                <a:rPr kumimoji="0" lang="nl-NL" sz="1300" b="0" i="1" u="none" strike="noStrike" cap="none" spc="0" normalizeH="0" baseline="0" smtClean="0">
                                  <a:ln>
                                    <a:noFill/>
                                  </a:ln>
                                  <a:solidFill>
                                    <a:srgbClr val="000000"/>
                                  </a:solidFill>
                                  <a:effectLst/>
                                  <a:uFillTx/>
                                  <a:latin typeface="Cambria Math" panose="02040503050406030204" pitchFamily="18" charset="0"/>
                                  <a:sym typeface="Arial"/>
                                </a:rPr>
                                <m:t>0</m:t>
                              </m:r>
                            </m:e>
                            <m:e>
                              <m:r>
                                <a:rPr lang="nl-NL" sz="1300" b="0" i="1" smtClean="0">
                                  <a:latin typeface="Cambria Math" panose="02040503050406030204" pitchFamily="18" charset="0"/>
                                </a:rPr>
                                <m:t>−</m:t>
                              </m:r>
                              <m:d>
                                <m:dPr>
                                  <m:ctrlPr>
                                    <a:rPr kumimoji="0" lang="nl-NL" sz="1300" b="0" i="1" u="none" strike="noStrike" cap="none" spc="0" normalizeH="0" baseline="0" smtClean="0">
                                      <a:ln>
                                        <a:noFill/>
                                      </a:ln>
                                      <a:solidFill>
                                        <a:srgbClr val="000000"/>
                                      </a:solidFill>
                                      <a:effectLst/>
                                      <a:uFillTx/>
                                      <a:latin typeface="Cambria Math" panose="02040503050406030204" pitchFamily="18" charset="0"/>
                                      <a:sym typeface="Arial"/>
                                    </a:rPr>
                                  </m:ctrlPr>
                                </m:dPr>
                                <m:e>
                                  <m:sSubSup>
                                    <m:sSubSupPr>
                                      <m:ctrlPr>
                                        <a:rPr lang="nl-NL" sz="1300" b="0" i="1" smtClean="0">
                                          <a:latin typeface="Cambria Math" panose="02040503050406030204" pitchFamily="18" charset="0"/>
                                        </a:rPr>
                                      </m:ctrlPr>
                                    </m:sSubSupPr>
                                    <m:e>
                                      <m:r>
                                        <a:rPr lang="nl-NL" sz="1300" b="0" i="1" smtClean="0">
                                          <a:latin typeface="Cambria Math" panose="02040503050406030204" pitchFamily="18" charset="0"/>
                                          <a:ea typeface="Cambria Math" panose="02040503050406030204" pitchFamily="18" charset="0"/>
                                        </a:rPr>
                                        <m:t>𝜀</m:t>
                                      </m:r>
                                    </m:e>
                                    <m:sub>
                                      <m:r>
                                        <a:rPr lang="nl-NL" sz="1300" b="0" i="1" smtClean="0">
                                          <a:latin typeface="Cambria Math" panose="02040503050406030204" pitchFamily="18" charset="0"/>
                                        </a:rPr>
                                        <m:t>22</m:t>
                                      </m:r>
                                    </m:sub>
                                    <m:sup>
                                      <m:sSub>
                                        <m:sSubPr>
                                          <m:ctrlPr>
                                            <a:rPr lang="nl-NL" sz="1300" b="0" i="1" smtClean="0">
                                              <a:latin typeface="Cambria Math" panose="02040503050406030204" pitchFamily="18" charset="0"/>
                                            </a:rPr>
                                          </m:ctrlPr>
                                        </m:sSubPr>
                                        <m:e>
                                          <m:r>
                                            <a:rPr lang="nl-NL" sz="1300" b="0" i="1" smtClean="0">
                                              <a:latin typeface="Cambria Math" panose="02040503050406030204" pitchFamily="18" charset="0"/>
                                            </a:rPr>
                                            <m:t>𝐿𝐻</m:t>
                                          </m:r>
                                        </m:e>
                                        <m:sub>
                                          <m:r>
                                            <a:rPr lang="nl-NL" sz="1300" b="0" i="1" smtClean="0">
                                              <a:latin typeface="Cambria Math" panose="02040503050406030204" pitchFamily="18" charset="0"/>
                                            </a:rPr>
                                            <m:t>2</m:t>
                                          </m:r>
                                        </m:sub>
                                      </m:sSub>
                                    </m:sup>
                                  </m:sSubSup>
                                  <m:r>
                                    <a:rPr lang="nl-NL" sz="1300" b="0" i="1" smtClean="0">
                                      <a:latin typeface="Cambria Math" panose="02040503050406030204" pitchFamily="18" charset="0"/>
                                    </a:rPr>
                                    <m:t>+</m:t>
                                  </m:r>
                                  <m:sSubSup>
                                    <m:sSubSupPr>
                                      <m:ctrlPr>
                                        <a:rPr lang="nl-NL" sz="1300" b="0" i="1" smtClean="0">
                                          <a:latin typeface="Cambria Math" panose="02040503050406030204" pitchFamily="18" charset="0"/>
                                        </a:rPr>
                                      </m:ctrlPr>
                                    </m:sSubSupPr>
                                    <m:e>
                                      <m:r>
                                        <a:rPr lang="nl-NL" sz="1300" b="0" i="1" smtClean="0">
                                          <a:latin typeface="Cambria Math" panose="02040503050406030204" pitchFamily="18" charset="0"/>
                                        </a:rPr>
                                        <m:t>2</m:t>
                                      </m:r>
                                      <m:r>
                                        <a:rPr lang="nl-NL" sz="1300" b="0" i="1" smtClean="0">
                                          <a:latin typeface="Cambria Math" panose="02040503050406030204" pitchFamily="18" charset="0"/>
                                          <a:ea typeface="Cambria Math" panose="02040503050406030204" pitchFamily="18" charset="0"/>
                                        </a:rPr>
                                        <m:t>𝜀</m:t>
                                      </m:r>
                                    </m:e>
                                    <m:sub>
                                      <m:r>
                                        <a:rPr lang="nl-NL" sz="1300" b="0" i="1" smtClean="0">
                                          <a:latin typeface="Cambria Math" panose="02040503050406030204" pitchFamily="18" charset="0"/>
                                        </a:rPr>
                                        <m:t>23</m:t>
                                      </m:r>
                                    </m:sub>
                                    <m:sup>
                                      <m:sSub>
                                        <m:sSubPr>
                                          <m:ctrlPr>
                                            <a:rPr lang="nl-NL" sz="1300" b="0" i="1" smtClean="0">
                                              <a:latin typeface="Cambria Math" panose="02040503050406030204" pitchFamily="18" charset="0"/>
                                            </a:rPr>
                                          </m:ctrlPr>
                                        </m:sSubPr>
                                        <m:e>
                                          <m:r>
                                            <a:rPr lang="nl-NL" sz="1300" b="0" i="1" smtClean="0">
                                              <a:latin typeface="Cambria Math" panose="02040503050406030204" pitchFamily="18" charset="0"/>
                                            </a:rPr>
                                            <m:t>𝐿𝐻</m:t>
                                          </m:r>
                                        </m:e>
                                        <m:sub>
                                          <m:r>
                                            <a:rPr lang="nl-NL" sz="1300" b="0" i="1" smtClean="0">
                                              <a:latin typeface="Cambria Math" panose="02040503050406030204" pitchFamily="18" charset="0"/>
                                            </a:rPr>
                                            <m:t>2</m:t>
                                          </m:r>
                                        </m:sub>
                                      </m:sSub>
                                    </m:sup>
                                  </m:sSubSup>
                                  <m:r>
                                    <a:rPr lang="nl-NL" sz="1300" b="0" i="1" smtClean="0">
                                      <a:latin typeface="Cambria Math" panose="02040503050406030204" pitchFamily="18" charset="0"/>
                                    </a:rPr>
                                    <m:t>+</m:t>
                                  </m:r>
                                  <m:sSubSup>
                                    <m:sSubSupPr>
                                      <m:ctrlPr>
                                        <a:rPr lang="nl-NL" sz="1300" b="0" i="1" smtClean="0">
                                          <a:latin typeface="Cambria Math" panose="02040503050406030204" pitchFamily="18" charset="0"/>
                                        </a:rPr>
                                      </m:ctrlPr>
                                    </m:sSubSupPr>
                                    <m:e>
                                      <m:r>
                                        <a:rPr lang="nl-NL" sz="1300" b="0" i="1" smtClean="0">
                                          <a:latin typeface="Cambria Math" panose="02040503050406030204" pitchFamily="18" charset="0"/>
                                          <a:ea typeface="Cambria Math" panose="02040503050406030204" pitchFamily="18" charset="0"/>
                                        </a:rPr>
                                        <m:t>𝜀</m:t>
                                      </m:r>
                                    </m:e>
                                    <m:sub>
                                      <m:r>
                                        <a:rPr lang="nl-NL" sz="1300" b="0" i="1" smtClean="0">
                                          <a:latin typeface="Cambria Math" panose="02040503050406030204" pitchFamily="18" charset="0"/>
                                        </a:rPr>
                                        <m:t>33</m:t>
                                      </m:r>
                                    </m:sub>
                                    <m:sup>
                                      <m:sSub>
                                        <m:sSubPr>
                                          <m:ctrlPr>
                                            <a:rPr lang="nl-NL" sz="1300" b="0" i="1" smtClean="0">
                                              <a:latin typeface="Cambria Math" panose="02040503050406030204" pitchFamily="18" charset="0"/>
                                            </a:rPr>
                                          </m:ctrlPr>
                                        </m:sSubPr>
                                        <m:e>
                                          <m:r>
                                            <a:rPr lang="nl-NL" sz="1300" b="0" i="1" smtClean="0">
                                              <a:latin typeface="Cambria Math" panose="02040503050406030204" pitchFamily="18" charset="0"/>
                                            </a:rPr>
                                            <m:t>𝐿𝐻</m:t>
                                          </m:r>
                                        </m:e>
                                        <m:sub>
                                          <m:r>
                                            <a:rPr lang="nl-NL" sz="1300" b="0" i="1" smtClean="0">
                                              <a:latin typeface="Cambria Math" panose="02040503050406030204" pitchFamily="18" charset="0"/>
                                            </a:rPr>
                                            <m:t>2</m:t>
                                          </m:r>
                                        </m:sub>
                                      </m:sSub>
                                    </m:sup>
                                  </m:sSubSup>
                                </m:e>
                              </m:d>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i="1">
                                  <a:latin typeface="Cambria Math" panose="02040503050406030204" pitchFamily="18" charset="0"/>
                                </a:rPr>
                                <m:t>−</m:t>
                              </m:r>
                              <m:d>
                                <m:dPr>
                                  <m:ctrlPr>
                                    <a:rPr lang="nl-NL" sz="1300" i="1">
                                      <a:latin typeface="Cambria Math" panose="02040503050406030204" pitchFamily="18" charset="0"/>
                                    </a:rPr>
                                  </m:ctrlPr>
                                </m:dPr>
                                <m:e>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b="0" i="1" smtClean="0">
                                          <a:latin typeface="Cambria Math" panose="02040503050406030204" pitchFamily="18" charset="0"/>
                                          <a:ea typeface="Cambria Math" panose="02040503050406030204" pitchFamily="18" charset="0"/>
                                        </a:rPr>
                                        <m:t>1</m:t>
                                      </m:r>
                                      <m:r>
                                        <a:rPr lang="nl-NL" sz="1300" i="1">
                                          <a:latin typeface="Cambria Math" panose="02040503050406030204" pitchFamily="18" charset="0"/>
                                        </a:rPr>
                                        <m:t>2</m:t>
                                      </m:r>
                                    </m:sub>
                                    <m:sup>
                                      <m:sSub>
                                        <m:sSubPr>
                                          <m:ctrlPr>
                                            <a:rPr lang="nl-NL" sz="1300" i="1">
                                              <a:latin typeface="Cambria Math" panose="02040503050406030204" pitchFamily="18" charset="0"/>
                                            </a:rPr>
                                          </m:ctrlPr>
                                        </m:sSubPr>
                                        <m:e>
                                          <m:r>
                                            <a:rPr lang="nl-NL" sz="1300" i="1">
                                              <a:latin typeface="Cambria Math" panose="02040503050406030204" pitchFamily="18" charset="0"/>
                                            </a:rPr>
                                            <m:t>𝐿𝐻</m:t>
                                          </m:r>
                                        </m:e>
                                        <m:sub>
                                          <m:r>
                                            <a:rPr lang="nl-NL" sz="1300" i="1">
                                              <a:latin typeface="Cambria Math" panose="02040503050406030204" pitchFamily="18" charset="0"/>
                                            </a:rPr>
                                            <m:t>2</m:t>
                                          </m:r>
                                        </m:sub>
                                      </m:sSub>
                                    </m:sup>
                                  </m:sSubSup>
                                  <m:r>
                                    <a:rPr lang="nl-NL" sz="1300" i="1">
                                      <a:latin typeface="Cambria Math" panose="02040503050406030204" pitchFamily="18" charset="0"/>
                                    </a:rPr>
                                    <m:t>+</m:t>
                                  </m:r>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b="0" i="1" smtClean="0">
                                          <a:latin typeface="Cambria Math" panose="02040503050406030204" pitchFamily="18" charset="0"/>
                                          <a:ea typeface="Cambria Math" panose="02040503050406030204" pitchFamily="18" charset="0"/>
                                        </a:rPr>
                                        <m:t>1</m:t>
                                      </m:r>
                                      <m:r>
                                        <a:rPr lang="nl-NL" sz="1300" i="1">
                                          <a:latin typeface="Cambria Math" panose="02040503050406030204" pitchFamily="18" charset="0"/>
                                        </a:rPr>
                                        <m:t>3</m:t>
                                      </m:r>
                                    </m:sub>
                                    <m:sup>
                                      <m:sSub>
                                        <m:sSubPr>
                                          <m:ctrlPr>
                                            <a:rPr lang="nl-NL" sz="1300" i="1">
                                              <a:latin typeface="Cambria Math" panose="02040503050406030204" pitchFamily="18" charset="0"/>
                                            </a:rPr>
                                          </m:ctrlPr>
                                        </m:sSubPr>
                                        <m:e>
                                          <m:r>
                                            <a:rPr lang="nl-NL" sz="1300" i="1">
                                              <a:latin typeface="Cambria Math" panose="02040503050406030204" pitchFamily="18" charset="0"/>
                                            </a:rPr>
                                            <m:t>𝐿𝐻</m:t>
                                          </m:r>
                                        </m:e>
                                        <m:sub>
                                          <m:r>
                                            <a:rPr lang="nl-NL" sz="1300" i="1">
                                              <a:latin typeface="Cambria Math" panose="02040503050406030204" pitchFamily="18" charset="0"/>
                                            </a:rPr>
                                            <m:t>2</m:t>
                                          </m:r>
                                        </m:sub>
                                      </m:sSub>
                                    </m:sup>
                                  </m:sSubSup>
                                </m:e>
                              </m:d>
                            </m:e>
                          </m:mr>
                          <m:mr>
                            <m:e>
                              <m:sSup>
                                <m:sSupPr>
                                  <m:ctrlPr>
                                    <a:rPr lang="nl-NL" sz="1300" i="1" smtClean="0">
                                      <a:latin typeface="Cambria Math" panose="02040503050406030204" pitchFamily="18" charset="0"/>
                                    </a:rPr>
                                  </m:ctrlPr>
                                </m:sSupPr>
                                <m:e>
                                  <m:r>
                                    <a:rPr lang="nl-NL" sz="1300" b="0" i="1" smtClean="0">
                                      <a:latin typeface="Cambria Math" panose="02040503050406030204" pitchFamily="18" charset="0"/>
                                    </a:rPr>
                                    <m:t>𝑘</m:t>
                                  </m:r>
                                </m:e>
                                <m:sup>
                                  <m:sSub>
                                    <m:sSubPr>
                                      <m:ctrlPr>
                                        <a:rPr lang="nl-NL" sz="1300" i="1" smtClean="0">
                                          <a:latin typeface="Cambria Math" panose="02040503050406030204" pitchFamily="18" charset="0"/>
                                        </a:rPr>
                                      </m:ctrlPr>
                                    </m:sSubPr>
                                    <m:e>
                                      <m:r>
                                        <a:rPr lang="nl-NL" sz="1300" b="0" i="1" smtClean="0">
                                          <a:latin typeface="Cambria Math" panose="02040503050406030204" pitchFamily="18" charset="0"/>
                                        </a:rPr>
                                        <m:t>𝐿𝐻</m:t>
                                      </m:r>
                                    </m:e>
                                    <m:sub>
                                      <m:r>
                                        <a:rPr lang="nl-NL" sz="1300" b="0" i="1" smtClean="0">
                                          <a:latin typeface="Cambria Math" panose="02040503050406030204" pitchFamily="18" charset="0"/>
                                        </a:rPr>
                                        <m:t>2</m:t>
                                      </m:r>
                                    </m:sub>
                                  </m:sSub>
                                </m:sup>
                              </m:sSup>
                            </m:e>
                            <m:e>
                              <m:r>
                                <a:rPr lang="nl-NL" sz="1300" i="1">
                                  <a:latin typeface="Cambria Math" panose="02040503050406030204" pitchFamily="18" charset="0"/>
                                </a:rPr>
                                <m:t>−</m:t>
                              </m:r>
                              <m:sSup>
                                <m:sSupPr>
                                  <m:ctrlPr>
                                    <a:rPr lang="nl-NL" sz="1300" i="1" smtClean="0">
                                      <a:latin typeface="Cambria Math" panose="02040503050406030204" pitchFamily="18" charset="0"/>
                                    </a:rPr>
                                  </m:ctrlPr>
                                </m:sSupPr>
                                <m:e>
                                  <m:r>
                                    <a:rPr lang="nl-NL" sz="1300" b="0" i="1" smtClean="0">
                                      <a:latin typeface="Cambria Math" panose="02040503050406030204" pitchFamily="18" charset="0"/>
                                    </a:rPr>
                                    <m:t>𝑏</m:t>
                                  </m:r>
                                </m:e>
                                <m:sup>
                                  <m:sSub>
                                    <m:sSubPr>
                                      <m:ctrlPr>
                                        <a:rPr lang="nl-NL" sz="1300" i="1" smtClean="0">
                                          <a:latin typeface="Cambria Math" panose="02040503050406030204" pitchFamily="18" charset="0"/>
                                        </a:rPr>
                                      </m:ctrlPr>
                                    </m:sSubPr>
                                    <m:e>
                                      <m:r>
                                        <a:rPr lang="nl-NL" sz="1300" b="0" i="1" smtClean="0">
                                          <a:latin typeface="Cambria Math" panose="02040503050406030204" pitchFamily="18" charset="0"/>
                                        </a:rPr>
                                        <m:t>𝐿𝐻</m:t>
                                      </m:r>
                                    </m:e>
                                    <m:sub>
                                      <m:r>
                                        <a:rPr lang="nl-NL" sz="1300" b="0" i="1" smtClean="0">
                                          <a:latin typeface="Cambria Math" panose="02040503050406030204" pitchFamily="18" charset="0"/>
                                        </a:rPr>
                                        <m:t>2</m:t>
                                      </m:r>
                                    </m:sub>
                                  </m:sSub>
                                </m:sup>
                              </m:sSup>
                              <m:d>
                                <m:dPr>
                                  <m:ctrlPr>
                                    <a:rPr lang="nl-NL" sz="1300" i="1" smtClean="0">
                                      <a:latin typeface="Cambria Math" panose="02040503050406030204" pitchFamily="18" charset="0"/>
                                    </a:rPr>
                                  </m:ctrlPr>
                                </m:dPr>
                                <m:e>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rPr>
                                        <m:t>22</m:t>
                                      </m:r>
                                    </m:sub>
                                    <m:sup>
                                      <m:sSub>
                                        <m:sSubPr>
                                          <m:ctrlPr>
                                            <a:rPr lang="nl-NL" sz="1300" i="1">
                                              <a:latin typeface="Cambria Math" panose="02040503050406030204" pitchFamily="18" charset="0"/>
                                            </a:rPr>
                                          </m:ctrlPr>
                                        </m:sSubPr>
                                        <m:e>
                                          <m:r>
                                            <a:rPr lang="nl-NL" sz="1300" i="1">
                                              <a:latin typeface="Cambria Math" panose="02040503050406030204" pitchFamily="18" charset="0"/>
                                            </a:rPr>
                                            <m:t>𝐿𝐻</m:t>
                                          </m:r>
                                        </m:e>
                                        <m:sub>
                                          <m:r>
                                            <a:rPr lang="nl-NL" sz="1300" i="1">
                                              <a:latin typeface="Cambria Math" panose="02040503050406030204" pitchFamily="18" charset="0"/>
                                            </a:rPr>
                                            <m:t>2</m:t>
                                          </m:r>
                                        </m:sub>
                                      </m:sSub>
                                    </m:sup>
                                  </m:sSubSup>
                                  <m:r>
                                    <a:rPr lang="nl-NL" sz="1300" i="1">
                                      <a:latin typeface="Cambria Math" panose="02040503050406030204" pitchFamily="18" charset="0"/>
                                    </a:rPr>
                                    <m:t>+</m:t>
                                  </m:r>
                                  <m:sSubSup>
                                    <m:sSubSupPr>
                                      <m:ctrlPr>
                                        <a:rPr lang="nl-NL" sz="1300" i="1">
                                          <a:latin typeface="Cambria Math" panose="02040503050406030204" pitchFamily="18" charset="0"/>
                                        </a:rPr>
                                      </m:ctrlPr>
                                    </m:sSubSupPr>
                                    <m:e>
                                      <m:r>
                                        <a:rPr lang="nl-NL" sz="1300" i="1">
                                          <a:latin typeface="Cambria Math" panose="02040503050406030204" pitchFamily="18" charset="0"/>
                                        </a:rPr>
                                        <m:t>2</m:t>
                                      </m:r>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rPr>
                                        <m:t>23</m:t>
                                      </m:r>
                                    </m:sub>
                                    <m:sup>
                                      <m:sSub>
                                        <m:sSubPr>
                                          <m:ctrlPr>
                                            <a:rPr lang="nl-NL" sz="1300" i="1">
                                              <a:latin typeface="Cambria Math" panose="02040503050406030204" pitchFamily="18" charset="0"/>
                                            </a:rPr>
                                          </m:ctrlPr>
                                        </m:sSubPr>
                                        <m:e>
                                          <m:r>
                                            <a:rPr lang="nl-NL" sz="1300" i="1">
                                              <a:latin typeface="Cambria Math" panose="02040503050406030204" pitchFamily="18" charset="0"/>
                                            </a:rPr>
                                            <m:t>𝐿𝐻</m:t>
                                          </m:r>
                                        </m:e>
                                        <m:sub>
                                          <m:r>
                                            <a:rPr lang="nl-NL" sz="1300" i="1">
                                              <a:latin typeface="Cambria Math" panose="02040503050406030204" pitchFamily="18" charset="0"/>
                                            </a:rPr>
                                            <m:t>2</m:t>
                                          </m:r>
                                        </m:sub>
                                      </m:sSub>
                                    </m:sup>
                                  </m:sSubSup>
                                  <m:r>
                                    <a:rPr lang="nl-NL" sz="1300" i="1">
                                      <a:latin typeface="Cambria Math" panose="02040503050406030204" pitchFamily="18" charset="0"/>
                                    </a:rPr>
                                    <m:t>+</m:t>
                                  </m:r>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rPr>
                                        <m:t>33</m:t>
                                      </m:r>
                                    </m:sub>
                                    <m:sup>
                                      <m:sSub>
                                        <m:sSubPr>
                                          <m:ctrlPr>
                                            <a:rPr lang="nl-NL" sz="1300" i="1">
                                              <a:latin typeface="Cambria Math" panose="02040503050406030204" pitchFamily="18" charset="0"/>
                                            </a:rPr>
                                          </m:ctrlPr>
                                        </m:sSubPr>
                                        <m:e>
                                          <m:r>
                                            <a:rPr lang="nl-NL" sz="1300" i="1">
                                              <a:latin typeface="Cambria Math" panose="02040503050406030204" pitchFamily="18" charset="0"/>
                                            </a:rPr>
                                            <m:t>𝐿𝐻</m:t>
                                          </m:r>
                                        </m:e>
                                        <m:sub>
                                          <m:r>
                                            <a:rPr lang="nl-NL" sz="1300" i="1">
                                              <a:latin typeface="Cambria Math" panose="02040503050406030204" pitchFamily="18" charset="0"/>
                                            </a:rPr>
                                            <m:t>2</m:t>
                                          </m:r>
                                        </m:sub>
                                      </m:sSub>
                                    </m:sup>
                                  </m:sSubSup>
                                </m:e>
                              </m:d>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i="1">
                                  <a:latin typeface="Cambria Math" panose="02040503050406030204" pitchFamily="18" charset="0"/>
                                </a:rPr>
                                <m:t>−</m:t>
                              </m:r>
                              <m:sSup>
                                <m:sSupPr>
                                  <m:ctrlPr>
                                    <a:rPr lang="nl-NL" sz="1300" i="1" smtClean="0">
                                      <a:latin typeface="Cambria Math" panose="02040503050406030204" pitchFamily="18" charset="0"/>
                                    </a:rPr>
                                  </m:ctrlPr>
                                </m:sSupPr>
                                <m:e>
                                  <m:r>
                                    <a:rPr lang="nl-NL" sz="1300" b="0" i="1" smtClean="0">
                                      <a:latin typeface="Cambria Math" panose="02040503050406030204" pitchFamily="18" charset="0"/>
                                    </a:rPr>
                                    <m:t>𝑏</m:t>
                                  </m:r>
                                </m:e>
                                <m:sup>
                                  <m:sSub>
                                    <m:sSubPr>
                                      <m:ctrlPr>
                                        <a:rPr lang="nl-NL" sz="1300" i="1" smtClean="0">
                                          <a:latin typeface="Cambria Math" panose="02040503050406030204" pitchFamily="18" charset="0"/>
                                        </a:rPr>
                                      </m:ctrlPr>
                                    </m:sSubPr>
                                    <m:e>
                                      <m:r>
                                        <a:rPr lang="nl-NL" sz="1300" b="0" i="1" smtClean="0">
                                          <a:latin typeface="Cambria Math" panose="02040503050406030204" pitchFamily="18" charset="0"/>
                                        </a:rPr>
                                        <m:t>𝐿𝐻</m:t>
                                      </m:r>
                                    </m:e>
                                    <m:sub>
                                      <m:r>
                                        <a:rPr lang="nl-NL" sz="1300" b="0" i="1" smtClean="0">
                                          <a:latin typeface="Cambria Math" panose="02040503050406030204" pitchFamily="18" charset="0"/>
                                        </a:rPr>
                                        <m:t>2</m:t>
                                      </m:r>
                                    </m:sub>
                                  </m:sSub>
                                </m:sup>
                              </m:sSup>
                              <m:d>
                                <m:dPr>
                                  <m:ctrlPr>
                                    <a:rPr lang="nl-NL" sz="1300" i="1">
                                      <a:latin typeface="Cambria Math" panose="02040503050406030204" pitchFamily="18" charset="0"/>
                                    </a:rPr>
                                  </m:ctrlPr>
                                </m:dPr>
                                <m:e>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ea typeface="Cambria Math" panose="02040503050406030204" pitchFamily="18" charset="0"/>
                                        </a:rPr>
                                        <m:t>1</m:t>
                                      </m:r>
                                      <m:r>
                                        <a:rPr lang="nl-NL" sz="1300" i="1">
                                          <a:latin typeface="Cambria Math" panose="02040503050406030204" pitchFamily="18" charset="0"/>
                                        </a:rPr>
                                        <m:t>2</m:t>
                                      </m:r>
                                    </m:sub>
                                    <m:sup>
                                      <m:sSub>
                                        <m:sSubPr>
                                          <m:ctrlPr>
                                            <a:rPr lang="nl-NL" sz="1300" i="1">
                                              <a:latin typeface="Cambria Math" panose="02040503050406030204" pitchFamily="18" charset="0"/>
                                            </a:rPr>
                                          </m:ctrlPr>
                                        </m:sSubPr>
                                        <m:e>
                                          <m:r>
                                            <a:rPr lang="nl-NL" sz="1300" i="1">
                                              <a:latin typeface="Cambria Math" panose="02040503050406030204" pitchFamily="18" charset="0"/>
                                            </a:rPr>
                                            <m:t>𝐿𝐻</m:t>
                                          </m:r>
                                        </m:e>
                                        <m:sub>
                                          <m:r>
                                            <a:rPr lang="nl-NL" sz="1300" i="1">
                                              <a:latin typeface="Cambria Math" panose="02040503050406030204" pitchFamily="18" charset="0"/>
                                            </a:rPr>
                                            <m:t>2</m:t>
                                          </m:r>
                                        </m:sub>
                                      </m:sSub>
                                    </m:sup>
                                  </m:sSubSup>
                                  <m:r>
                                    <a:rPr lang="nl-NL" sz="1300" i="1">
                                      <a:latin typeface="Cambria Math" panose="02040503050406030204" pitchFamily="18" charset="0"/>
                                    </a:rPr>
                                    <m:t>+</m:t>
                                  </m:r>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ea typeface="Cambria Math" panose="02040503050406030204" pitchFamily="18" charset="0"/>
                                        </a:rPr>
                                        <m:t>1</m:t>
                                      </m:r>
                                      <m:r>
                                        <a:rPr lang="nl-NL" sz="1300" i="1">
                                          <a:latin typeface="Cambria Math" panose="02040503050406030204" pitchFamily="18" charset="0"/>
                                        </a:rPr>
                                        <m:t>3</m:t>
                                      </m:r>
                                    </m:sub>
                                    <m:sup>
                                      <m:sSub>
                                        <m:sSubPr>
                                          <m:ctrlPr>
                                            <a:rPr lang="nl-NL" sz="1300" i="1">
                                              <a:latin typeface="Cambria Math" panose="02040503050406030204" pitchFamily="18" charset="0"/>
                                            </a:rPr>
                                          </m:ctrlPr>
                                        </m:sSubPr>
                                        <m:e>
                                          <m:r>
                                            <a:rPr lang="nl-NL" sz="1300" i="1">
                                              <a:latin typeface="Cambria Math" panose="02040503050406030204" pitchFamily="18" charset="0"/>
                                            </a:rPr>
                                            <m:t>𝐿𝐻</m:t>
                                          </m:r>
                                        </m:e>
                                        <m:sub>
                                          <m:r>
                                            <a:rPr lang="nl-NL" sz="1300" i="1">
                                              <a:latin typeface="Cambria Math" panose="02040503050406030204" pitchFamily="18" charset="0"/>
                                            </a:rPr>
                                            <m:t>2</m:t>
                                          </m:r>
                                        </m:sub>
                                      </m:sSub>
                                    </m:sup>
                                  </m:sSubSup>
                                </m:e>
                              </m:d>
                            </m:e>
                          </m:mr>
                          <m:mr>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mr>
                          <m:mr>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i="1">
                                  <a:latin typeface="Cambria Math" panose="02040503050406030204" pitchFamily="18" charset="0"/>
                                </a:rPr>
                                <m:t>−(</m:t>
                              </m:r>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rPr>
                                    <m:t>22</m:t>
                                  </m:r>
                                </m:sub>
                                <m:sup>
                                  <m:r>
                                    <a:rPr lang="nl-NL" sz="1300" b="0" i="1" smtClean="0">
                                      <a:latin typeface="Cambria Math" panose="02040503050406030204" pitchFamily="18" charset="0"/>
                                    </a:rPr>
                                    <m:t>𝑁𝐺</m:t>
                                  </m:r>
                                </m:sup>
                              </m:sSubSup>
                              <m:r>
                                <a:rPr lang="nl-NL" sz="1300" i="1">
                                  <a:latin typeface="Cambria Math" panose="02040503050406030204" pitchFamily="18" charset="0"/>
                                </a:rPr>
                                <m:t>+</m:t>
                              </m:r>
                              <m:sSubSup>
                                <m:sSubSupPr>
                                  <m:ctrlPr>
                                    <a:rPr lang="nl-NL" sz="1300" i="1">
                                      <a:latin typeface="Cambria Math" panose="02040503050406030204" pitchFamily="18" charset="0"/>
                                    </a:rPr>
                                  </m:ctrlPr>
                                </m:sSubSupPr>
                                <m:e>
                                  <m:r>
                                    <a:rPr lang="nl-NL" sz="1300" i="1">
                                      <a:latin typeface="Cambria Math" panose="02040503050406030204" pitchFamily="18" charset="0"/>
                                    </a:rPr>
                                    <m:t>2</m:t>
                                  </m:r>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rPr>
                                    <m:t>23</m:t>
                                  </m:r>
                                </m:sub>
                                <m:sup>
                                  <m:r>
                                    <a:rPr lang="nl-NL" sz="1300" b="0" i="1" smtClean="0">
                                      <a:latin typeface="Cambria Math" panose="02040503050406030204" pitchFamily="18" charset="0"/>
                                    </a:rPr>
                                    <m:t>𝑁𝐺</m:t>
                                  </m:r>
                                </m:sup>
                              </m:sSubSup>
                              <m:r>
                                <a:rPr lang="nl-NL" sz="1300" i="1">
                                  <a:latin typeface="Cambria Math" panose="02040503050406030204" pitchFamily="18" charset="0"/>
                                </a:rPr>
                                <m:t>+</m:t>
                              </m:r>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rPr>
                                    <m:t>33</m:t>
                                  </m:r>
                                </m:sub>
                                <m:sup>
                                  <m:r>
                                    <a:rPr lang="nl-NL" sz="1300" b="0" i="1" smtClean="0">
                                      <a:latin typeface="Cambria Math" panose="02040503050406030204" pitchFamily="18" charset="0"/>
                                    </a:rPr>
                                    <m:t>𝑁𝐺</m:t>
                                  </m:r>
                                </m:sup>
                              </m:sSubSup>
                              <m:r>
                                <a:rPr lang="nl-NL" sz="1300" b="0" i="1" smtClean="0">
                                  <a:latin typeface="Cambria Math" panose="02040503050406030204" pitchFamily="18" charset="0"/>
                                </a:rPr>
                                <m:t>+</m:t>
                              </m:r>
                              <m:sSubSup>
                                <m:sSubSupPr>
                                  <m:ctrlPr>
                                    <a:rPr lang="nl-NL" sz="1300" b="0" i="1" smtClean="0">
                                      <a:latin typeface="Cambria Math" panose="02040503050406030204" pitchFamily="18" charset="0"/>
                                    </a:rPr>
                                  </m:ctrlPr>
                                </m:sSubSupPr>
                                <m:e>
                                  <m:r>
                                    <a:rPr lang="nl-NL" sz="1300" b="0" i="1" smtClean="0">
                                      <a:latin typeface="Cambria Math" panose="02040503050406030204" pitchFamily="18" charset="0"/>
                                      <a:ea typeface="Cambria Math" panose="02040503050406030204" pitchFamily="18" charset="0"/>
                                    </a:rPr>
                                    <m:t>𝜀</m:t>
                                  </m:r>
                                </m:e>
                                <m:sub>
                                  <m:r>
                                    <a:rPr lang="nl-NL" sz="1300" b="0" i="1" smtClean="0">
                                      <a:latin typeface="Cambria Math" panose="02040503050406030204" pitchFamily="18" charset="0"/>
                                    </a:rPr>
                                    <m:t>𝑠</m:t>
                                  </m:r>
                                </m:sub>
                                <m:sup>
                                  <m:r>
                                    <a:rPr lang="nl-NL" sz="1300" b="0" i="1" smtClean="0">
                                      <a:latin typeface="Cambria Math" panose="02040503050406030204" pitchFamily="18" charset="0"/>
                                    </a:rPr>
                                    <m:t>𝑁𝐺</m:t>
                                  </m:r>
                                </m:sup>
                              </m:sSubSup>
                              <m:r>
                                <a:rPr lang="nl-NL" sz="1300" i="1">
                                  <a:latin typeface="Cambria Math" panose="02040503050406030204" pitchFamily="18" charset="0"/>
                                </a:rPr>
                                <m:t>)</m:t>
                              </m:r>
                            </m:e>
                            <m:e>
                              <m:r>
                                <a:rPr lang="nl-NL" sz="1300" b="0" i="1" smtClean="0">
                                  <a:latin typeface="Cambria Math" panose="02040503050406030204" pitchFamily="18" charset="0"/>
                                </a:rPr>
                                <m:t>0</m:t>
                              </m:r>
                            </m:e>
                            <m:e>
                              <m:r>
                                <a:rPr lang="nl-NL" sz="1300" i="1">
                                  <a:latin typeface="Cambria Math" panose="02040503050406030204" pitchFamily="18" charset="0"/>
                                </a:rPr>
                                <m:t>−</m:t>
                              </m:r>
                              <m:d>
                                <m:dPr>
                                  <m:ctrlPr>
                                    <a:rPr lang="nl-NL" sz="1300" i="1">
                                      <a:latin typeface="Cambria Math" panose="02040503050406030204" pitchFamily="18" charset="0"/>
                                    </a:rPr>
                                  </m:ctrlPr>
                                </m:dPr>
                                <m:e>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ea typeface="Cambria Math" panose="02040503050406030204" pitchFamily="18" charset="0"/>
                                        </a:rPr>
                                        <m:t>1</m:t>
                                      </m:r>
                                      <m:r>
                                        <a:rPr lang="nl-NL" sz="1300" i="1">
                                          <a:latin typeface="Cambria Math" panose="02040503050406030204" pitchFamily="18" charset="0"/>
                                        </a:rPr>
                                        <m:t>2</m:t>
                                      </m:r>
                                    </m:sub>
                                    <m:sup>
                                      <m:r>
                                        <a:rPr lang="nl-NL" sz="1300" b="0" i="1" smtClean="0">
                                          <a:latin typeface="Cambria Math" panose="02040503050406030204" pitchFamily="18" charset="0"/>
                                        </a:rPr>
                                        <m:t>𝑁𝐺</m:t>
                                      </m:r>
                                    </m:sup>
                                  </m:sSubSup>
                                  <m:r>
                                    <a:rPr lang="nl-NL" sz="1300" i="1">
                                      <a:latin typeface="Cambria Math" panose="02040503050406030204" pitchFamily="18" charset="0"/>
                                    </a:rPr>
                                    <m:t>+</m:t>
                                  </m:r>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ea typeface="Cambria Math" panose="02040503050406030204" pitchFamily="18" charset="0"/>
                                        </a:rPr>
                                        <m:t>1</m:t>
                                      </m:r>
                                      <m:r>
                                        <a:rPr lang="nl-NL" sz="1300" i="1">
                                          <a:latin typeface="Cambria Math" panose="02040503050406030204" pitchFamily="18" charset="0"/>
                                        </a:rPr>
                                        <m:t>3</m:t>
                                      </m:r>
                                    </m:sub>
                                    <m:sup>
                                      <m:r>
                                        <a:rPr lang="nl-NL" sz="1300" b="0" i="1" smtClean="0">
                                          <a:latin typeface="Cambria Math" panose="02040503050406030204" pitchFamily="18" charset="0"/>
                                        </a:rPr>
                                        <m:t>𝑁𝐺</m:t>
                                      </m:r>
                                    </m:sup>
                                  </m:sSubSup>
                                </m:e>
                              </m:d>
                            </m:e>
                          </m:mr>
                          <m:mr>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r>
                                <a:rPr lang="nl-NL" sz="1300" b="0" i="1" smtClean="0">
                                  <a:latin typeface="Cambria Math" panose="02040503050406030204" pitchFamily="18" charset="0"/>
                                </a:rPr>
                                <m:t>0</m:t>
                              </m:r>
                            </m:e>
                            <m:e>
                              <m:sSup>
                                <m:sSupPr>
                                  <m:ctrlPr>
                                    <a:rPr lang="nl-NL" sz="1300" b="0" i="1" smtClean="0">
                                      <a:latin typeface="Cambria Math" panose="02040503050406030204" pitchFamily="18" charset="0"/>
                                    </a:rPr>
                                  </m:ctrlPr>
                                </m:sSupPr>
                                <m:e>
                                  <m:r>
                                    <a:rPr lang="nl-NL" sz="1300" b="0" i="1" smtClean="0">
                                      <a:latin typeface="Cambria Math" panose="02040503050406030204" pitchFamily="18" charset="0"/>
                                    </a:rPr>
                                    <m:t>𝑘</m:t>
                                  </m:r>
                                </m:e>
                                <m:sup>
                                  <m:r>
                                    <a:rPr lang="nl-NL" sz="1300" b="0" i="1" smtClean="0">
                                      <a:latin typeface="Cambria Math" panose="02040503050406030204" pitchFamily="18" charset="0"/>
                                    </a:rPr>
                                    <m:t>𝑁𝐺</m:t>
                                  </m:r>
                                </m:sup>
                              </m:sSup>
                            </m:e>
                            <m:e>
                              <m:r>
                                <a:rPr lang="nl-NL" sz="1300" i="1">
                                  <a:latin typeface="Cambria Math" panose="02040503050406030204" pitchFamily="18" charset="0"/>
                                </a:rPr>
                                <m:t>−</m:t>
                              </m:r>
                              <m:sSup>
                                <m:sSupPr>
                                  <m:ctrlPr>
                                    <a:rPr lang="nl-NL" sz="1300" i="1" smtClean="0">
                                      <a:latin typeface="Cambria Math" panose="02040503050406030204" pitchFamily="18" charset="0"/>
                                    </a:rPr>
                                  </m:ctrlPr>
                                </m:sSupPr>
                                <m:e>
                                  <m:r>
                                    <a:rPr lang="nl-NL" sz="1300" b="0" i="1" smtClean="0">
                                      <a:latin typeface="Cambria Math" panose="02040503050406030204" pitchFamily="18" charset="0"/>
                                    </a:rPr>
                                    <m:t>𝑏</m:t>
                                  </m:r>
                                </m:e>
                                <m:sup>
                                  <m:r>
                                    <a:rPr lang="nl-NL" sz="1300" b="0" i="1" smtClean="0">
                                      <a:latin typeface="Cambria Math" panose="02040503050406030204" pitchFamily="18" charset="0"/>
                                    </a:rPr>
                                    <m:t>𝑁𝐺</m:t>
                                  </m:r>
                                </m:sup>
                              </m:sSup>
                              <m:r>
                                <a:rPr lang="nl-NL" sz="1300" i="1">
                                  <a:latin typeface="Cambria Math" panose="02040503050406030204" pitchFamily="18" charset="0"/>
                                </a:rPr>
                                <m:t>(</m:t>
                              </m:r>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rPr>
                                    <m:t>22</m:t>
                                  </m:r>
                                </m:sub>
                                <m:sup>
                                  <m:r>
                                    <a:rPr lang="nl-NL" sz="1300" i="1">
                                      <a:latin typeface="Cambria Math" panose="02040503050406030204" pitchFamily="18" charset="0"/>
                                    </a:rPr>
                                    <m:t>𝑁𝐺</m:t>
                                  </m:r>
                                </m:sup>
                              </m:sSubSup>
                              <m:r>
                                <a:rPr lang="nl-NL" sz="1300" i="1">
                                  <a:latin typeface="Cambria Math" panose="02040503050406030204" pitchFamily="18" charset="0"/>
                                </a:rPr>
                                <m:t>+</m:t>
                              </m:r>
                              <m:sSubSup>
                                <m:sSubSupPr>
                                  <m:ctrlPr>
                                    <a:rPr lang="nl-NL" sz="1300" i="1">
                                      <a:latin typeface="Cambria Math" panose="02040503050406030204" pitchFamily="18" charset="0"/>
                                    </a:rPr>
                                  </m:ctrlPr>
                                </m:sSubSupPr>
                                <m:e>
                                  <m:r>
                                    <a:rPr lang="nl-NL" sz="1300" i="1">
                                      <a:latin typeface="Cambria Math" panose="02040503050406030204" pitchFamily="18" charset="0"/>
                                    </a:rPr>
                                    <m:t>2</m:t>
                                  </m:r>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rPr>
                                    <m:t>23</m:t>
                                  </m:r>
                                </m:sub>
                                <m:sup>
                                  <m:r>
                                    <a:rPr lang="nl-NL" sz="1300" i="1">
                                      <a:latin typeface="Cambria Math" panose="02040503050406030204" pitchFamily="18" charset="0"/>
                                    </a:rPr>
                                    <m:t>𝑁𝐺</m:t>
                                  </m:r>
                                </m:sup>
                              </m:sSubSup>
                              <m:r>
                                <a:rPr lang="nl-NL" sz="1300" i="1">
                                  <a:latin typeface="Cambria Math" panose="02040503050406030204" pitchFamily="18" charset="0"/>
                                </a:rPr>
                                <m:t>+</m:t>
                              </m:r>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rPr>
                                    <m:t>33</m:t>
                                  </m:r>
                                </m:sub>
                                <m:sup>
                                  <m:r>
                                    <a:rPr lang="nl-NL" sz="1300" i="1">
                                      <a:latin typeface="Cambria Math" panose="02040503050406030204" pitchFamily="18" charset="0"/>
                                    </a:rPr>
                                    <m:t>𝑁𝐺</m:t>
                                  </m:r>
                                </m:sup>
                              </m:sSubSup>
                              <m:r>
                                <a:rPr lang="nl-NL" sz="1300" i="1">
                                  <a:latin typeface="Cambria Math" panose="02040503050406030204" pitchFamily="18" charset="0"/>
                                </a:rPr>
                                <m:t>+</m:t>
                              </m:r>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rPr>
                                    <m:t>𝑠</m:t>
                                  </m:r>
                                </m:sub>
                                <m:sup>
                                  <m:r>
                                    <a:rPr lang="nl-NL" sz="1300" i="1">
                                      <a:latin typeface="Cambria Math" panose="02040503050406030204" pitchFamily="18" charset="0"/>
                                    </a:rPr>
                                    <m:t>𝑁𝐺</m:t>
                                  </m:r>
                                </m:sup>
                              </m:sSubSup>
                              <m:r>
                                <a:rPr lang="nl-NL" sz="1300" i="1">
                                  <a:latin typeface="Cambria Math" panose="02040503050406030204" pitchFamily="18" charset="0"/>
                                </a:rPr>
                                <m:t>)</m:t>
                              </m:r>
                            </m:e>
                            <m:e>
                              <m:r>
                                <a:rPr lang="nl-NL" sz="1300" b="0" i="1" smtClean="0">
                                  <a:latin typeface="Cambria Math" panose="02040503050406030204" pitchFamily="18" charset="0"/>
                                </a:rPr>
                                <m:t>0</m:t>
                              </m:r>
                            </m:e>
                            <m:e>
                              <m:r>
                                <a:rPr lang="nl-NL" sz="1300" i="1">
                                  <a:latin typeface="Cambria Math" panose="02040503050406030204" pitchFamily="18" charset="0"/>
                                </a:rPr>
                                <m:t>−</m:t>
                              </m:r>
                              <m:sSup>
                                <m:sSupPr>
                                  <m:ctrlPr>
                                    <a:rPr lang="nl-NL" sz="1300" i="1" smtClean="0">
                                      <a:latin typeface="Cambria Math" panose="02040503050406030204" pitchFamily="18" charset="0"/>
                                    </a:rPr>
                                  </m:ctrlPr>
                                </m:sSupPr>
                                <m:e>
                                  <m:r>
                                    <a:rPr lang="nl-NL" sz="1300" b="0" i="1" smtClean="0">
                                      <a:latin typeface="Cambria Math" panose="02040503050406030204" pitchFamily="18" charset="0"/>
                                    </a:rPr>
                                    <m:t>𝑏</m:t>
                                  </m:r>
                                </m:e>
                                <m:sup>
                                  <m:r>
                                    <a:rPr lang="nl-NL" sz="1300" b="0" i="1" smtClean="0">
                                      <a:latin typeface="Cambria Math" panose="02040503050406030204" pitchFamily="18" charset="0"/>
                                    </a:rPr>
                                    <m:t>𝑁𝐺</m:t>
                                  </m:r>
                                </m:sup>
                              </m:sSup>
                              <m:d>
                                <m:dPr>
                                  <m:ctrlPr>
                                    <a:rPr lang="nl-NL" sz="1300" i="1">
                                      <a:latin typeface="Cambria Math" panose="02040503050406030204" pitchFamily="18" charset="0"/>
                                    </a:rPr>
                                  </m:ctrlPr>
                                </m:dPr>
                                <m:e>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ea typeface="Cambria Math" panose="02040503050406030204" pitchFamily="18" charset="0"/>
                                        </a:rPr>
                                        <m:t>1</m:t>
                                      </m:r>
                                      <m:r>
                                        <a:rPr lang="nl-NL" sz="1300" i="1">
                                          <a:latin typeface="Cambria Math" panose="02040503050406030204" pitchFamily="18" charset="0"/>
                                        </a:rPr>
                                        <m:t>2</m:t>
                                      </m:r>
                                    </m:sub>
                                    <m:sup>
                                      <m:r>
                                        <a:rPr lang="nl-NL" sz="1300" i="1">
                                          <a:latin typeface="Cambria Math" panose="02040503050406030204" pitchFamily="18" charset="0"/>
                                        </a:rPr>
                                        <m:t>𝑁𝐺</m:t>
                                      </m:r>
                                    </m:sup>
                                  </m:sSubSup>
                                  <m:r>
                                    <a:rPr lang="nl-NL" sz="1300" i="1">
                                      <a:latin typeface="Cambria Math" panose="02040503050406030204" pitchFamily="18" charset="0"/>
                                    </a:rPr>
                                    <m:t>+</m:t>
                                  </m:r>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ea typeface="Cambria Math" panose="02040503050406030204" pitchFamily="18" charset="0"/>
                                        </a:rPr>
                                        <m:t>1</m:t>
                                      </m:r>
                                      <m:r>
                                        <a:rPr lang="nl-NL" sz="1300" i="1">
                                          <a:latin typeface="Cambria Math" panose="02040503050406030204" pitchFamily="18" charset="0"/>
                                        </a:rPr>
                                        <m:t>3</m:t>
                                      </m:r>
                                    </m:sub>
                                    <m:sup>
                                      <m:r>
                                        <a:rPr lang="nl-NL" sz="1300" i="1">
                                          <a:latin typeface="Cambria Math" panose="02040503050406030204" pitchFamily="18" charset="0"/>
                                        </a:rPr>
                                        <m:t>𝑁𝐺</m:t>
                                      </m:r>
                                    </m:sup>
                                  </m:sSubSup>
                                </m:e>
                              </m:d>
                            </m:e>
                          </m:mr>
                          <m:mr>
                            <m:e>
                              <m:r>
                                <a:rPr lang="nl-NL" sz="1300" b="0" i="1" smtClean="0">
                                  <a:latin typeface="Cambria Math" panose="02040503050406030204" pitchFamily="18" charset="0"/>
                                </a:rPr>
                                <m:t>0</m:t>
                              </m:r>
                            </m:e>
                            <m:e>
                              <m:r>
                                <a:rPr lang="nl-NL" sz="1300" i="1">
                                  <a:latin typeface="Cambria Math" panose="02040503050406030204" pitchFamily="18" charset="0"/>
                                </a:rPr>
                                <m:t>−</m:t>
                              </m:r>
                              <m:d>
                                <m:dPr>
                                  <m:ctrlPr>
                                    <a:rPr lang="nl-NL" sz="1300" i="1">
                                      <a:latin typeface="Cambria Math" panose="02040503050406030204" pitchFamily="18" charset="0"/>
                                    </a:rPr>
                                  </m:ctrlPr>
                                </m:dPr>
                                <m:e>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ea typeface="Cambria Math" panose="02040503050406030204" pitchFamily="18" charset="0"/>
                                        </a:rPr>
                                        <m:t>1</m:t>
                                      </m:r>
                                      <m:r>
                                        <a:rPr lang="nl-NL" sz="1300" i="1">
                                          <a:latin typeface="Cambria Math" panose="02040503050406030204" pitchFamily="18" charset="0"/>
                                        </a:rPr>
                                        <m:t>2</m:t>
                                      </m:r>
                                    </m:sub>
                                    <m:sup>
                                      <m:sSub>
                                        <m:sSubPr>
                                          <m:ctrlPr>
                                            <a:rPr lang="nl-NL" sz="1300" i="1">
                                              <a:latin typeface="Cambria Math" panose="02040503050406030204" pitchFamily="18" charset="0"/>
                                            </a:rPr>
                                          </m:ctrlPr>
                                        </m:sSubPr>
                                        <m:e>
                                          <m:r>
                                            <a:rPr lang="nl-NL" sz="1300" i="1">
                                              <a:latin typeface="Cambria Math" panose="02040503050406030204" pitchFamily="18" charset="0"/>
                                            </a:rPr>
                                            <m:t>𝐿𝐻</m:t>
                                          </m:r>
                                        </m:e>
                                        <m:sub>
                                          <m:r>
                                            <a:rPr lang="nl-NL" sz="1300" i="1">
                                              <a:latin typeface="Cambria Math" panose="02040503050406030204" pitchFamily="18" charset="0"/>
                                            </a:rPr>
                                            <m:t>2</m:t>
                                          </m:r>
                                        </m:sub>
                                      </m:sSub>
                                    </m:sup>
                                  </m:sSubSup>
                                  <m:r>
                                    <a:rPr lang="nl-NL" sz="1300" i="1">
                                      <a:latin typeface="Cambria Math" panose="02040503050406030204" pitchFamily="18" charset="0"/>
                                    </a:rPr>
                                    <m:t>+</m:t>
                                  </m:r>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ea typeface="Cambria Math" panose="02040503050406030204" pitchFamily="18" charset="0"/>
                                        </a:rPr>
                                        <m:t>1</m:t>
                                      </m:r>
                                      <m:r>
                                        <a:rPr lang="nl-NL" sz="1300" i="1">
                                          <a:latin typeface="Cambria Math" panose="02040503050406030204" pitchFamily="18" charset="0"/>
                                        </a:rPr>
                                        <m:t>3</m:t>
                                      </m:r>
                                    </m:sub>
                                    <m:sup>
                                      <m:sSub>
                                        <m:sSubPr>
                                          <m:ctrlPr>
                                            <a:rPr lang="nl-NL" sz="1300" i="1">
                                              <a:latin typeface="Cambria Math" panose="02040503050406030204" pitchFamily="18" charset="0"/>
                                            </a:rPr>
                                          </m:ctrlPr>
                                        </m:sSubPr>
                                        <m:e>
                                          <m:r>
                                            <a:rPr lang="nl-NL" sz="1300" i="1">
                                              <a:latin typeface="Cambria Math" panose="02040503050406030204" pitchFamily="18" charset="0"/>
                                            </a:rPr>
                                            <m:t>𝐿𝐻</m:t>
                                          </m:r>
                                        </m:e>
                                        <m:sub>
                                          <m:r>
                                            <a:rPr lang="nl-NL" sz="1300" i="1">
                                              <a:latin typeface="Cambria Math" panose="02040503050406030204" pitchFamily="18" charset="0"/>
                                            </a:rPr>
                                            <m:t>2</m:t>
                                          </m:r>
                                        </m:sub>
                                      </m:sSub>
                                    </m:sup>
                                  </m:sSubSup>
                                </m:e>
                              </m:d>
                            </m:e>
                            <m:e>
                              <m:r>
                                <a:rPr lang="nl-NL" sz="1300" i="1">
                                  <a:latin typeface="Cambria Math" panose="02040503050406030204" pitchFamily="18" charset="0"/>
                                </a:rPr>
                                <m:t>−</m:t>
                              </m:r>
                              <m:sSup>
                                <m:sSupPr>
                                  <m:ctrlPr>
                                    <a:rPr lang="nl-NL" sz="1300" i="1">
                                      <a:latin typeface="Cambria Math" panose="02040503050406030204" pitchFamily="18" charset="0"/>
                                    </a:rPr>
                                  </m:ctrlPr>
                                </m:sSupPr>
                                <m:e>
                                  <m:r>
                                    <a:rPr lang="nl-NL" sz="1300" b="0" i="1" smtClean="0">
                                      <a:latin typeface="Cambria Math" panose="02040503050406030204" pitchFamily="18" charset="0"/>
                                    </a:rPr>
                                    <m:t>𝑐</m:t>
                                  </m:r>
                                </m:e>
                                <m:sup>
                                  <m:r>
                                    <a:rPr lang="nl-NL" sz="1300" b="0" i="1" smtClean="0">
                                      <a:latin typeface="Cambria Math" panose="02040503050406030204" pitchFamily="18" charset="0"/>
                                    </a:rPr>
                                    <m:t>𝑂𝑊𝐸</m:t>
                                  </m:r>
                                </m:sup>
                              </m:sSup>
                              <m:d>
                                <m:dPr>
                                  <m:ctrlPr>
                                    <a:rPr lang="nl-NL" sz="1300" i="1">
                                      <a:latin typeface="Cambria Math" panose="02040503050406030204" pitchFamily="18" charset="0"/>
                                    </a:rPr>
                                  </m:ctrlPr>
                                </m:dPr>
                                <m:e>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ea typeface="Cambria Math" panose="02040503050406030204" pitchFamily="18" charset="0"/>
                                        </a:rPr>
                                        <m:t>1</m:t>
                                      </m:r>
                                      <m:r>
                                        <a:rPr lang="nl-NL" sz="1300" b="0" i="1" smtClean="0">
                                          <a:latin typeface="Cambria Math" panose="02040503050406030204" pitchFamily="18" charset="0"/>
                                          <a:ea typeface="Cambria Math" panose="02040503050406030204" pitchFamily="18" charset="0"/>
                                        </a:rPr>
                                        <m:t>1</m:t>
                                      </m:r>
                                    </m:sub>
                                    <m:sup>
                                      <m:r>
                                        <a:rPr lang="nl-NL" sz="1300" b="0" i="1" smtClean="0">
                                          <a:latin typeface="Cambria Math" panose="02040503050406030204" pitchFamily="18" charset="0"/>
                                        </a:rPr>
                                        <m:t>𝑂𝑊𝐸</m:t>
                                      </m:r>
                                    </m:sup>
                                  </m:sSubSup>
                                  <m:r>
                                    <a:rPr lang="nl-NL" sz="1300" i="1">
                                      <a:latin typeface="Cambria Math" panose="02040503050406030204" pitchFamily="18" charset="0"/>
                                    </a:rPr>
                                    <m:t>+</m:t>
                                  </m:r>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ea typeface="Cambria Math" panose="02040503050406030204" pitchFamily="18" charset="0"/>
                                        </a:rPr>
                                        <m:t>1</m:t>
                                      </m:r>
                                      <m:r>
                                        <a:rPr lang="nl-NL" sz="1300" b="0" i="1" smtClean="0">
                                          <a:latin typeface="Cambria Math" panose="02040503050406030204" pitchFamily="18" charset="0"/>
                                          <a:ea typeface="Cambria Math" panose="02040503050406030204" pitchFamily="18" charset="0"/>
                                        </a:rPr>
                                        <m:t>2</m:t>
                                      </m:r>
                                    </m:sub>
                                    <m:sup>
                                      <m:r>
                                        <a:rPr lang="nl-NL" sz="1300" b="0" i="1" smtClean="0">
                                          <a:latin typeface="Cambria Math" panose="02040503050406030204" pitchFamily="18" charset="0"/>
                                        </a:rPr>
                                        <m:t>𝑂𝑊𝐸</m:t>
                                      </m:r>
                                    </m:sup>
                                  </m:sSubSup>
                                </m:e>
                              </m:d>
                            </m:e>
                            <m:e>
                              <m:r>
                                <a:rPr lang="nl-NL" sz="1300" b="0" i="1" smtClean="0">
                                  <a:latin typeface="Cambria Math" panose="02040503050406030204" pitchFamily="18" charset="0"/>
                                </a:rPr>
                                <m:t>0</m:t>
                              </m:r>
                            </m:e>
                            <m:e>
                              <m:r>
                                <a:rPr lang="nl-NL" sz="1300" i="1">
                                  <a:latin typeface="Cambria Math" panose="02040503050406030204" pitchFamily="18" charset="0"/>
                                </a:rPr>
                                <m:t>−</m:t>
                              </m:r>
                              <m:d>
                                <m:dPr>
                                  <m:ctrlPr>
                                    <a:rPr lang="nl-NL" sz="1300" i="1">
                                      <a:latin typeface="Cambria Math" panose="02040503050406030204" pitchFamily="18" charset="0"/>
                                    </a:rPr>
                                  </m:ctrlPr>
                                </m:dPr>
                                <m:e>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ea typeface="Cambria Math" panose="02040503050406030204" pitchFamily="18" charset="0"/>
                                        </a:rPr>
                                        <m:t>1</m:t>
                                      </m:r>
                                      <m:r>
                                        <a:rPr lang="nl-NL" sz="1300" i="1">
                                          <a:latin typeface="Cambria Math" panose="02040503050406030204" pitchFamily="18" charset="0"/>
                                        </a:rPr>
                                        <m:t>2</m:t>
                                      </m:r>
                                    </m:sub>
                                    <m:sup>
                                      <m:r>
                                        <a:rPr lang="nl-NL" sz="1300" i="1">
                                          <a:latin typeface="Cambria Math" panose="02040503050406030204" pitchFamily="18" charset="0"/>
                                        </a:rPr>
                                        <m:t>𝑁𝐺</m:t>
                                      </m:r>
                                    </m:sup>
                                  </m:sSubSup>
                                  <m:r>
                                    <a:rPr lang="nl-NL" sz="1300" i="1">
                                      <a:latin typeface="Cambria Math" panose="02040503050406030204" pitchFamily="18" charset="0"/>
                                    </a:rPr>
                                    <m:t>+</m:t>
                                  </m:r>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ea typeface="Cambria Math" panose="02040503050406030204" pitchFamily="18" charset="0"/>
                                        </a:rPr>
                                        <m:t>1</m:t>
                                      </m:r>
                                      <m:r>
                                        <a:rPr lang="nl-NL" sz="1300" i="1">
                                          <a:latin typeface="Cambria Math" panose="02040503050406030204" pitchFamily="18" charset="0"/>
                                        </a:rPr>
                                        <m:t>3</m:t>
                                      </m:r>
                                    </m:sub>
                                    <m:sup>
                                      <m:r>
                                        <a:rPr lang="nl-NL" sz="1300" i="1">
                                          <a:latin typeface="Cambria Math" panose="02040503050406030204" pitchFamily="18" charset="0"/>
                                        </a:rPr>
                                        <m:t>𝑁𝐺</m:t>
                                      </m:r>
                                    </m:sup>
                                  </m:sSubSup>
                                </m:e>
                              </m:d>
                            </m:e>
                            <m:e>
                              <m:r>
                                <a:rPr lang="nl-NL" sz="1300" b="0" i="1" smtClean="0">
                                  <a:latin typeface="Cambria Math" panose="02040503050406030204" pitchFamily="18" charset="0"/>
                                </a:rPr>
                                <m:t>0</m:t>
                              </m:r>
                            </m:e>
                            <m:e>
                              <m:r>
                                <a:rPr lang="nl-NL" sz="1300" i="1">
                                  <a:latin typeface="Cambria Math" panose="02040503050406030204" pitchFamily="18" charset="0"/>
                                </a:rPr>
                                <m:t>−(</m:t>
                              </m:r>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ea typeface="Cambria Math" panose="02040503050406030204" pitchFamily="18" charset="0"/>
                                    </a:rPr>
                                    <m:t>𝑑</m:t>
                                  </m:r>
                                </m:sub>
                                <m:sup>
                                  <m:sSub>
                                    <m:sSubPr>
                                      <m:ctrlPr>
                                        <a:rPr lang="nl-NL" sz="1300" i="1">
                                          <a:latin typeface="Cambria Math" panose="02040503050406030204" pitchFamily="18" charset="0"/>
                                        </a:rPr>
                                      </m:ctrlPr>
                                    </m:sSubPr>
                                    <m:e>
                                      <m:r>
                                        <a:rPr lang="nl-NL" sz="1300" i="1">
                                          <a:latin typeface="Cambria Math" panose="02040503050406030204" pitchFamily="18" charset="0"/>
                                        </a:rPr>
                                        <m:t>𝐻</m:t>
                                      </m:r>
                                    </m:e>
                                    <m:sub>
                                      <m:r>
                                        <a:rPr lang="nl-NL" sz="1300" i="1">
                                          <a:latin typeface="Cambria Math" panose="02040503050406030204" pitchFamily="18" charset="0"/>
                                        </a:rPr>
                                        <m:t>2</m:t>
                                      </m:r>
                                    </m:sub>
                                  </m:sSub>
                                </m:sup>
                              </m:sSubSup>
                              <m:r>
                                <a:rPr lang="nl-NL" sz="1300" i="1">
                                  <a:latin typeface="Cambria Math" panose="02040503050406030204" pitchFamily="18" charset="0"/>
                                </a:rPr>
                                <m:t>+</m:t>
                              </m:r>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ea typeface="Cambria Math" panose="02040503050406030204" pitchFamily="18" charset="0"/>
                                    </a:rPr>
                                    <m:t>11</m:t>
                                  </m:r>
                                </m:sub>
                                <m:sup>
                                  <m:sSub>
                                    <m:sSubPr>
                                      <m:ctrlPr>
                                        <a:rPr lang="nl-NL" sz="1300" i="1">
                                          <a:latin typeface="Cambria Math" panose="02040503050406030204" pitchFamily="18" charset="0"/>
                                        </a:rPr>
                                      </m:ctrlPr>
                                    </m:sSubPr>
                                    <m:e>
                                      <m:r>
                                        <a:rPr lang="nl-NL" sz="1300" i="1">
                                          <a:latin typeface="Cambria Math" panose="02040503050406030204" pitchFamily="18" charset="0"/>
                                        </a:rPr>
                                        <m:t>𝐿𝐻</m:t>
                                      </m:r>
                                    </m:e>
                                    <m:sub>
                                      <m:r>
                                        <a:rPr lang="nl-NL" sz="1300" i="1">
                                          <a:latin typeface="Cambria Math" panose="02040503050406030204" pitchFamily="18" charset="0"/>
                                        </a:rPr>
                                        <m:t>2</m:t>
                                      </m:r>
                                    </m:sub>
                                  </m:sSub>
                                </m:sup>
                              </m:sSubSup>
                              <m:r>
                                <a:rPr lang="nl-NL" sz="1300" i="1">
                                  <a:latin typeface="Cambria Math" panose="02040503050406030204" pitchFamily="18" charset="0"/>
                                </a:rPr>
                                <m:t>+</m:t>
                              </m:r>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ea typeface="Cambria Math" panose="02040503050406030204" pitchFamily="18" charset="0"/>
                                    </a:rPr>
                                    <m:t>𝑠</m:t>
                                  </m:r>
                                  <m:r>
                                    <a:rPr lang="nl-NL" sz="1300" i="1">
                                      <a:latin typeface="Cambria Math" panose="02040503050406030204" pitchFamily="18" charset="0"/>
                                      <a:ea typeface="Cambria Math" panose="02040503050406030204" pitchFamily="18" charset="0"/>
                                    </a:rPr>
                                    <m:t>,2</m:t>
                                  </m:r>
                                </m:sub>
                                <m:sup>
                                  <m:sSub>
                                    <m:sSubPr>
                                      <m:ctrlPr>
                                        <a:rPr lang="nl-NL" sz="1300" i="1">
                                          <a:latin typeface="Cambria Math" panose="02040503050406030204" pitchFamily="18" charset="0"/>
                                        </a:rPr>
                                      </m:ctrlPr>
                                    </m:sSubPr>
                                    <m:e>
                                      <m:r>
                                        <a:rPr lang="nl-NL" sz="1300" i="1">
                                          <a:latin typeface="Cambria Math" panose="02040503050406030204" pitchFamily="18" charset="0"/>
                                        </a:rPr>
                                        <m:t>𝐻</m:t>
                                      </m:r>
                                    </m:e>
                                    <m:sub>
                                      <m:r>
                                        <a:rPr lang="nl-NL" sz="1300" i="1">
                                          <a:latin typeface="Cambria Math" panose="02040503050406030204" pitchFamily="18" charset="0"/>
                                        </a:rPr>
                                        <m:t>2</m:t>
                                      </m:r>
                                    </m:sub>
                                  </m:sSub>
                                </m:sup>
                              </m:sSubSup>
                              <m:r>
                                <a:rPr lang="nl-NL" sz="1300" i="1">
                                  <a:latin typeface="Cambria Math" panose="02040503050406030204" pitchFamily="18" charset="0"/>
                                </a:rPr>
                                <m:t>+</m:t>
                              </m:r>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ea typeface="Cambria Math" panose="02040503050406030204" pitchFamily="18" charset="0"/>
                                    </a:rPr>
                                    <m:t>1</m:t>
                                  </m:r>
                                  <m:r>
                                    <a:rPr lang="nl-NL" sz="1300" i="1">
                                      <a:latin typeface="Cambria Math" panose="02040503050406030204" pitchFamily="18" charset="0"/>
                                      <a:ea typeface="Cambria Math" panose="02040503050406030204" pitchFamily="18" charset="0"/>
                                    </a:rPr>
                                    <m:t>𝑠</m:t>
                                  </m:r>
                                </m:sub>
                                <m:sup>
                                  <m:r>
                                    <a:rPr lang="nl-NL" sz="1300" i="1">
                                      <a:latin typeface="Cambria Math" panose="02040503050406030204" pitchFamily="18" charset="0"/>
                                    </a:rPr>
                                    <m:t>𝑁𝐺</m:t>
                                  </m:r>
                                </m:sup>
                              </m:sSubSup>
                              <m:r>
                                <a:rPr lang="nl-NL" sz="1300" i="1">
                                  <a:latin typeface="Cambria Math" panose="02040503050406030204" pitchFamily="18" charset="0"/>
                                </a:rPr>
                                <m:t>)</m:t>
                              </m:r>
                            </m:e>
                          </m:mr>
                          <m:mr>
                            <m:e>
                              <m:r>
                                <a:rPr lang="nl-NL" sz="1300" b="0" i="1" smtClean="0">
                                  <a:latin typeface="Cambria Math" panose="02040503050406030204" pitchFamily="18" charset="0"/>
                                </a:rPr>
                                <m:t>0</m:t>
                              </m:r>
                            </m:e>
                            <m:e>
                              <m:r>
                                <a:rPr lang="nl-NL" sz="1300" i="1">
                                  <a:latin typeface="Cambria Math" panose="02040503050406030204" pitchFamily="18" charset="0"/>
                                </a:rPr>
                                <m:t>−</m:t>
                              </m:r>
                              <m:sSup>
                                <m:sSupPr>
                                  <m:ctrlPr>
                                    <a:rPr lang="nl-NL" sz="1300" i="1">
                                      <a:latin typeface="Cambria Math" panose="02040503050406030204" pitchFamily="18" charset="0"/>
                                    </a:rPr>
                                  </m:ctrlPr>
                                </m:sSupPr>
                                <m:e>
                                  <m:r>
                                    <a:rPr lang="nl-NL" sz="1300" i="1">
                                      <a:latin typeface="Cambria Math" panose="02040503050406030204" pitchFamily="18" charset="0"/>
                                    </a:rPr>
                                    <m:t>𝑏</m:t>
                                  </m:r>
                                </m:e>
                                <m:sup>
                                  <m:sSub>
                                    <m:sSubPr>
                                      <m:ctrlPr>
                                        <a:rPr lang="nl-NL" sz="1300" i="1">
                                          <a:latin typeface="Cambria Math" panose="02040503050406030204" pitchFamily="18" charset="0"/>
                                        </a:rPr>
                                      </m:ctrlPr>
                                    </m:sSubPr>
                                    <m:e>
                                      <m:r>
                                        <a:rPr lang="nl-NL" sz="1300" i="1">
                                          <a:latin typeface="Cambria Math" panose="02040503050406030204" pitchFamily="18" charset="0"/>
                                        </a:rPr>
                                        <m:t>𝐻</m:t>
                                      </m:r>
                                    </m:e>
                                    <m:sub>
                                      <m:r>
                                        <a:rPr lang="nl-NL" sz="1300" i="1">
                                          <a:latin typeface="Cambria Math" panose="02040503050406030204" pitchFamily="18" charset="0"/>
                                        </a:rPr>
                                        <m:t>2</m:t>
                                      </m:r>
                                    </m:sub>
                                  </m:sSub>
                                </m:sup>
                              </m:sSup>
                              <m:d>
                                <m:dPr>
                                  <m:ctrlPr>
                                    <a:rPr lang="nl-NL" sz="1300" i="1">
                                      <a:latin typeface="Cambria Math" panose="02040503050406030204" pitchFamily="18" charset="0"/>
                                    </a:rPr>
                                  </m:ctrlPr>
                                </m:dPr>
                                <m:e>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ea typeface="Cambria Math" panose="02040503050406030204" pitchFamily="18" charset="0"/>
                                        </a:rPr>
                                        <m:t>1</m:t>
                                      </m:r>
                                      <m:r>
                                        <a:rPr lang="nl-NL" sz="1300" i="1">
                                          <a:latin typeface="Cambria Math" panose="02040503050406030204" pitchFamily="18" charset="0"/>
                                        </a:rPr>
                                        <m:t>2</m:t>
                                      </m:r>
                                    </m:sub>
                                    <m:sup>
                                      <m:sSub>
                                        <m:sSubPr>
                                          <m:ctrlPr>
                                            <a:rPr lang="nl-NL" sz="1300" i="1">
                                              <a:latin typeface="Cambria Math" panose="02040503050406030204" pitchFamily="18" charset="0"/>
                                            </a:rPr>
                                          </m:ctrlPr>
                                        </m:sSubPr>
                                        <m:e>
                                          <m:r>
                                            <a:rPr lang="nl-NL" sz="1300" i="1">
                                              <a:latin typeface="Cambria Math" panose="02040503050406030204" pitchFamily="18" charset="0"/>
                                            </a:rPr>
                                            <m:t>𝐿𝐻</m:t>
                                          </m:r>
                                        </m:e>
                                        <m:sub>
                                          <m:r>
                                            <a:rPr lang="nl-NL" sz="1300" i="1">
                                              <a:latin typeface="Cambria Math" panose="02040503050406030204" pitchFamily="18" charset="0"/>
                                            </a:rPr>
                                            <m:t>2</m:t>
                                          </m:r>
                                        </m:sub>
                                      </m:sSub>
                                    </m:sup>
                                  </m:sSubSup>
                                  <m:r>
                                    <a:rPr lang="nl-NL" sz="1300" i="1">
                                      <a:latin typeface="Cambria Math" panose="02040503050406030204" pitchFamily="18" charset="0"/>
                                    </a:rPr>
                                    <m:t>+</m:t>
                                  </m:r>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ea typeface="Cambria Math" panose="02040503050406030204" pitchFamily="18" charset="0"/>
                                        </a:rPr>
                                        <m:t>1</m:t>
                                      </m:r>
                                      <m:r>
                                        <a:rPr lang="nl-NL" sz="1300" i="1">
                                          <a:latin typeface="Cambria Math" panose="02040503050406030204" pitchFamily="18" charset="0"/>
                                        </a:rPr>
                                        <m:t>3</m:t>
                                      </m:r>
                                    </m:sub>
                                    <m:sup>
                                      <m:sSub>
                                        <m:sSubPr>
                                          <m:ctrlPr>
                                            <a:rPr lang="nl-NL" sz="1300" i="1">
                                              <a:latin typeface="Cambria Math" panose="02040503050406030204" pitchFamily="18" charset="0"/>
                                            </a:rPr>
                                          </m:ctrlPr>
                                        </m:sSubPr>
                                        <m:e>
                                          <m:r>
                                            <a:rPr lang="nl-NL" sz="1300" i="1">
                                              <a:latin typeface="Cambria Math" panose="02040503050406030204" pitchFamily="18" charset="0"/>
                                            </a:rPr>
                                            <m:t>𝐿𝐻</m:t>
                                          </m:r>
                                        </m:e>
                                        <m:sub>
                                          <m:r>
                                            <a:rPr lang="nl-NL" sz="1300" i="1">
                                              <a:latin typeface="Cambria Math" panose="02040503050406030204" pitchFamily="18" charset="0"/>
                                            </a:rPr>
                                            <m:t>2</m:t>
                                          </m:r>
                                        </m:sub>
                                      </m:sSub>
                                    </m:sup>
                                  </m:sSubSup>
                                </m:e>
                              </m:d>
                            </m:e>
                            <m:e>
                              <m:r>
                                <a:rPr lang="nl-NL" sz="1300" i="1">
                                  <a:latin typeface="Cambria Math" panose="02040503050406030204" pitchFamily="18" charset="0"/>
                                </a:rPr>
                                <m:t>−</m:t>
                              </m:r>
                              <m:sSup>
                                <m:sSupPr>
                                  <m:ctrlPr>
                                    <a:rPr lang="nl-NL" sz="1300" i="1">
                                      <a:latin typeface="Cambria Math" panose="02040503050406030204" pitchFamily="18" charset="0"/>
                                    </a:rPr>
                                  </m:ctrlPr>
                                </m:sSupPr>
                                <m:e>
                                  <m:r>
                                    <a:rPr lang="nl-NL" sz="1300" b="0" i="1" smtClean="0">
                                      <a:latin typeface="Cambria Math" panose="02040503050406030204" pitchFamily="18" charset="0"/>
                                    </a:rPr>
                                    <m:t>𝑏</m:t>
                                  </m:r>
                                </m:e>
                                <m:sup>
                                  <m:sSub>
                                    <m:sSubPr>
                                      <m:ctrlPr>
                                        <a:rPr lang="nl-NL" sz="1300" i="1" smtClean="0">
                                          <a:latin typeface="Cambria Math" panose="02040503050406030204" pitchFamily="18" charset="0"/>
                                        </a:rPr>
                                      </m:ctrlPr>
                                    </m:sSubPr>
                                    <m:e>
                                      <m:r>
                                        <a:rPr lang="nl-NL" sz="1300" b="0" i="1" smtClean="0">
                                          <a:latin typeface="Cambria Math" panose="02040503050406030204" pitchFamily="18" charset="0"/>
                                        </a:rPr>
                                        <m:t>𝐻</m:t>
                                      </m:r>
                                    </m:e>
                                    <m:sub>
                                      <m:r>
                                        <a:rPr lang="nl-NL" sz="1300" b="0" i="1" smtClean="0">
                                          <a:latin typeface="Cambria Math" panose="02040503050406030204" pitchFamily="18" charset="0"/>
                                        </a:rPr>
                                        <m:t>2</m:t>
                                      </m:r>
                                    </m:sub>
                                  </m:sSub>
                                </m:sup>
                              </m:sSup>
                              <m:d>
                                <m:dPr>
                                  <m:ctrlPr>
                                    <a:rPr lang="nl-NL" sz="1300" i="1">
                                      <a:latin typeface="Cambria Math" panose="02040503050406030204" pitchFamily="18" charset="0"/>
                                    </a:rPr>
                                  </m:ctrlPr>
                                </m:dPr>
                                <m:e>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ea typeface="Cambria Math" panose="02040503050406030204" pitchFamily="18" charset="0"/>
                                        </a:rPr>
                                        <m:t>11</m:t>
                                      </m:r>
                                    </m:sub>
                                    <m:sup>
                                      <m:r>
                                        <a:rPr lang="nl-NL" sz="1300" i="1">
                                          <a:latin typeface="Cambria Math" panose="02040503050406030204" pitchFamily="18" charset="0"/>
                                        </a:rPr>
                                        <m:t>𝑂𝑊𝐸</m:t>
                                      </m:r>
                                    </m:sup>
                                  </m:sSubSup>
                                  <m:r>
                                    <a:rPr lang="nl-NL" sz="1300" i="1">
                                      <a:latin typeface="Cambria Math" panose="02040503050406030204" pitchFamily="18" charset="0"/>
                                    </a:rPr>
                                    <m:t>+</m:t>
                                  </m:r>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ea typeface="Cambria Math" panose="02040503050406030204" pitchFamily="18" charset="0"/>
                                        </a:rPr>
                                        <m:t>12</m:t>
                                      </m:r>
                                    </m:sub>
                                    <m:sup>
                                      <m:r>
                                        <a:rPr lang="nl-NL" sz="1300" i="1">
                                          <a:latin typeface="Cambria Math" panose="02040503050406030204" pitchFamily="18" charset="0"/>
                                        </a:rPr>
                                        <m:t>𝑂𝑊𝐸</m:t>
                                      </m:r>
                                    </m:sup>
                                  </m:sSubSup>
                                </m:e>
                              </m:d>
                            </m:e>
                            <m:e>
                              <m:r>
                                <a:rPr lang="nl-NL" sz="1300" b="0" i="1" smtClean="0">
                                  <a:latin typeface="Cambria Math" panose="02040503050406030204" pitchFamily="18" charset="0"/>
                                </a:rPr>
                                <m:t>0</m:t>
                              </m:r>
                            </m:e>
                            <m:e>
                              <m:r>
                                <a:rPr lang="nl-NL" sz="1300" i="1">
                                  <a:latin typeface="Cambria Math" panose="02040503050406030204" pitchFamily="18" charset="0"/>
                                </a:rPr>
                                <m:t>−</m:t>
                              </m:r>
                              <m:sSup>
                                <m:sSupPr>
                                  <m:ctrlPr>
                                    <a:rPr lang="nl-NL" sz="1300" i="1">
                                      <a:latin typeface="Cambria Math" panose="02040503050406030204" pitchFamily="18" charset="0"/>
                                    </a:rPr>
                                  </m:ctrlPr>
                                </m:sSupPr>
                                <m:e>
                                  <m:r>
                                    <a:rPr lang="nl-NL" sz="1300" i="1">
                                      <a:latin typeface="Cambria Math" panose="02040503050406030204" pitchFamily="18" charset="0"/>
                                    </a:rPr>
                                    <m:t>𝑏</m:t>
                                  </m:r>
                                </m:e>
                                <m:sup>
                                  <m:sSub>
                                    <m:sSubPr>
                                      <m:ctrlPr>
                                        <a:rPr lang="nl-NL" sz="1300" i="1" smtClean="0">
                                          <a:latin typeface="Cambria Math" panose="02040503050406030204" pitchFamily="18" charset="0"/>
                                        </a:rPr>
                                      </m:ctrlPr>
                                    </m:sSubPr>
                                    <m:e>
                                      <m:r>
                                        <a:rPr lang="nl-NL" sz="1300" b="0" i="1" smtClean="0">
                                          <a:latin typeface="Cambria Math" panose="02040503050406030204" pitchFamily="18" charset="0"/>
                                        </a:rPr>
                                        <m:t>𝐻</m:t>
                                      </m:r>
                                    </m:e>
                                    <m:sub>
                                      <m:r>
                                        <a:rPr lang="nl-NL" sz="1300" b="0" i="1" smtClean="0">
                                          <a:latin typeface="Cambria Math" panose="02040503050406030204" pitchFamily="18" charset="0"/>
                                        </a:rPr>
                                        <m:t>2</m:t>
                                      </m:r>
                                    </m:sub>
                                  </m:sSub>
                                </m:sup>
                              </m:sSup>
                              <m:d>
                                <m:dPr>
                                  <m:ctrlPr>
                                    <a:rPr lang="nl-NL" sz="1300" i="1">
                                      <a:latin typeface="Cambria Math" panose="02040503050406030204" pitchFamily="18" charset="0"/>
                                    </a:rPr>
                                  </m:ctrlPr>
                                </m:dPr>
                                <m:e>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ea typeface="Cambria Math" panose="02040503050406030204" pitchFamily="18" charset="0"/>
                                        </a:rPr>
                                        <m:t>1</m:t>
                                      </m:r>
                                      <m:r>
                                        <a:rPr lang="nl-NL" sz="1300" i="1">
                                          <a:latin typeface="Cambria Math" panose="02040503050406030204" pitchFamily="18" charset="0"/>
                                        </a:rPr>
                                        <m:t>2</m:t>
                                      </m:r>
                                    </m:sub>
                                    <m:sup>
                                      <m:r>
                                        <a:rPr lang="nl-NL" sz="1300" i="1">
                                          <a:latin typeface="Cambria Math" panose="02040503050406030204" pitchFamily="18" charset="0"/>
                                        </a:rPr>
                                        <m:t>𝑁𝐺</m:t>
                                      </m:r>
                                    </m:sup>
                                  </m:sSubSup>
                                  <m:r>
                                    <a:rPr lang="nl-NL" sz="1300" i="1">
                                      <a:latin typeface="Cambria Math" panose="02040503050406030204" pitchFamily="18" charset="0"/>
                                    </a:rPr>
                                    <m:t>+</m:t>
                                  </m:r>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ea typeface="Cambria Math" panose="02040503050406030204" pitchFamily="18" charset="0"/>
                                        </a:rPr>
                                        <m:t>1</m:t>
                                      </m:r>
                                      <m:r>
                                        <a:rPr lang="nl-NL" sz="1300" i="1">
                                          <a:latin typeface="Cambria Math" panose="02040503050406030204" pitchFamily="18" charset="0"/>
                                        </a:rPr>
                                        <m:t>3</m:t>
                                      </m:r>
                                    </m:sub>
                                    <m:sup>
                                      <m:r>
                                        <a:rPr lang="nl-NL" sz="1300" i="1">
                                          <a:latin typeface="Cambria Math" panose="02040503050406030204" pitchFamily="18" charset="0"/>
                                        </a:rPr>
                                        <m:t>𝑁𝐺</m:t>
                                      </m:r>
                                    </m:sup>
                                  </m:sSubSup>
                                </m:e>
                              </m:d>
                            </m:e>
                            <m:e>
                              <m:sSup>
                                <m:sSupPr>
                                  <m:ctrlPr>
                                    <a:rPr lang="nl-NL" sz="1300" i="1">
                                      <a:latin typeface="Cambria Math" panose="02040503050406030204" pitchFamily="18" charset="0"/>
                                    </a:rPr>
                                  </m:ctrlPr>
                                </m:sSupPr>
                                <m:e>
                                  <m:r>
                                    <a:rPr lang="nl-NL" sz="1300" b="0" i="1" smtClean="0">
                                      <a:latin typeface="Cambria Math" panose="02040503050406030204" pitchFamily="18" charset="0"/>
                                    </a:rPr>
                                    <m:t>𝑘</m:t>
                                  </m:r>
                                </m:e>
                                <m:sup>
                                  <m:sSub>
                                    <m:sSubPr>
                                      <m:ctrlPr>
                                        <a:rPr lang="nl-NL" sz="1300" i="1">
                                          <a:latin typeface="Cambria Math" panose="02040503050406030204" pitchFamily="18" charset="0"/>
                                        </a:rPr>
                                      </m:ctrlPr>
                                    </m:sSubPr>
                                    <m:e>
                                      <m:r>
                                        <a:rPr lang="nl-NL" sz="1300" i="1">
                                          <a:latin typeface="Cambria Math" panose="02040503050406030204" pitchFamily="18" charset="0"/>
                                        </a:rPr>
                                        <m:t>𝐻</m:t>
                                      </m:r>
                                    </m:e>
                                    <m:sub>
                                      <m:r>
                                        <a:rPr lang="nl-NL" sz="1300" i="1">
                                          <a:latin typeface="Cambria Math" panose="02040503050406030204" pitchFamily="18" charset="0"/>
                                        </a:rPr>
                                        <m:t>2</m:t>
                                      </m:r>
                                    </m:sub>
                                  </m:sSub>
                                </m:sup>
                              </m:sSup>
                            </m:e>
                            <m:e>
                              <m:r>
                                <a:rPr lang="nl-NL" sz="1300" i="1">
                                  <a:latin typeface="Cambria Math" panose="02040503050406030204" pitchFamily="18" charset="0"/>
                                </a:rPr>
                                <m:t>−</m:t>
                              </m:r>
                              <m:sSup>
                                <m:sSupPr>
                                  <m:ctrlPr>
                                    <a:rPr lang="nl-NL" sz="1300" i="1">
                                      <a:latin typeface="Cambria Math" panose="02040503050406030204" pitchFamily="18" charset="0"/>
                                    </a:rPr>
                                  </m:ctrlPr>
                                </m:sSupPr>
                                <m:e>
                                  <m:r>
                                    <a:rPr lang="nl-NL" sz="1300" i="1">
                                      <a:latin typeface="Cambria Math" panose="02040503050406030204" pitchFamily="18" charset="0"/>
                                    </a:rPr>
                                    <m:t>𝑏</m:t>
                                  </m:r>
                                </m:e>
                                <m:sup>
                                  <m:sSub>
                                    <m:sSubPr>
                                      <m:ctrlPr>
                                        <a:rPr lang="nl-NL" sz="1300" i="1">
                                          <a:latin typeface="Cambria Math" panose="02040503050406030204" pitchFamily="18" charset="0"/>
                                        </a:rPr>
                                      </m:ctrlPr>
                                    </m:sSubPr>
                                    <m:e>
                                      <m:r>
                                        <a:rPr lang="nl-NL" sz="1300" i="1">
                                          <a:latin typeface="Cambria Math" panose="02040503050406030204" pitchFamily="18" charset="0"/>
                                        </a:rPr>
                                        <m:t>𝐻</m:t>
                                      </m:r>
                                    </m:e>
                                    <m:sub>
                                      <m:r>
                                        <a:rPr lang="nl-NL" sz="1300" i="1">
                                          <a:latin typeface="Cambria Math" panose="02040503050406030204" pitchFamily="18" charset="0"/>
                                        </a:rPr>
                                        <m:t>2</m:t>
                                      </m:r>
                                    </m:sub>
                                  </m:sSub>
                                </m:sup>
                              </m:sSup>
                              <m:r>
                                <a:rPr lang="nl-NL" sz="1300" i="1">
                                  <a:latin typeface="Cambria Math" panose="02040503050406030204" pitchFamily="18" charset="0"/>
                                </a:rPr>
                                <m:t>(</m:t>
                              </m:r>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b="0" i="1" smtClean="0">
                                      <a:latin typeface="Cambria Math" panose="02040503050406030204" pitchFamily="18" charset="0"/>
                                      <a:ea typeface="Cambria Math" panose="02040503050406030204" pitchFamily="18" charset="0"/>
                                    </a:rPr>
                                    <m:t>𝑑</m:t>
                                  </m:r>
                                </m:sub>
                                <m:sup>
                                  <m:sSub>
                                    <m:sSubPr>
                                      <m:ctrlPr>
                                        <a:rPr lang="nl-NL" sz="1300" i="1">
                                          <a:latin typeface="Cambria Math" panose="02040503050406030204" pitchFamily="18" charset="0"/>
                                        </a:rPr>
                                      </m:ctrlPr>
                                    </m:sSubPr>
                                    <m:e>
                                      <m:r>
                                        <a:rPr lang="nl-NL" sz="1300" i="1">
                                          <a:latin typeface="Cambria Math" panose="02040503050406030204" pitchFamily="18" charset="0"/>
                                        </a:rPr>
                                        <m:t>𝐻</m:t>
                                      </m:r>
                                    </m:e>
                                    <m:sub>
                                      <m:r>
                                        <a:rPr lang="nl-NL" sz="1300" i="1">
                                          <a:latin typeface="Cambria Math" panose="02040503050406030204" pitchFamily="18" charset="0"/>
                                        </a:rPr>
                                        <m:t>2</m:t>
                                      </m:r>
                                    </m:sub>
                                  </m:sSub>
                                </m:sup>
                              </m:sSubSup>
                              <m:r>
                                <a:rPr lang="nl-NL" sz="1300" i="1">
                                  <a:latin typeface="Cambria Math" panose="02040503050406030204" pitchFamily="18" charset="0"/>
                                </a:rPr>
                                <m:t>+</m:t>
                              </m:r>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ea typeface="Cambria Math" panose="02040503050406030204" pitchFamily="18" charset="0"/>
                                    </a:rPr>
                                    <m:t>1</m:t>
                                  </m:r>
                                  <m:r>
                                    <a:rPr lang="nl-NL" sz="1300" b="0" i="1" smtClean="0">
                                      <a:latin typeface="Cambria Math" panose="02040503050406030204" pitchFamily="18" charset="0"/>
                                      <a:ea typeface="Cambria Math" panose="02040503050406030204" pitchFamily="18" charset="0"/>
                                    </a:rPr>
                                    <m:t>1</m:t>
                                  </m:r>
                                </m:sub>
                                <m:sup>
                                  <m:sSub>
                                    <m:sSubPr>
                                      <m:ctrlPr>
                                        <a:rPr lang="nl-NL" sz="1300" i="1">
                                          <a:latin typeface="Cambria Math" panose="02040503050406030204" pitchFamily="18" charset="0"/>
                                        </a:rPr>
                                      </m:ctrlPr>
                                    </m:sSubPr>
                                    <m:e>
                                      <m:r>
                                        <a:rPr lang="nl-NL" sz="1300" b="0" i="1" smtClean="0">
                                          <a:latin typeface="Cambria Math" panose="02040503050406030204" pitchFamily="18" charset="0"/>
                                        </a:rPr>
                                        <m:t>𝐿</m:t>
                                      </m:r>
                                      <m:r>
                                        <a:rPr lang="nl-NL" sz="1300" i="1">
                                          <a:latin typeface="Cambria Math" panose="02040503050406030204" pitchFamily="18" charset="0"/>
                                        </a:rPr>
                                        <m:t>𝐻</m:t>
                                      </m:r>
                                    </m:e>
                                    <m:sub>
                                      <m:r>
                                        <a:rPr lang="nl-NL" sz="1300" i="1">
                                          <a:latin typeface="Cambria Math" panose="02040503050406030204" pitchFamily="18" charset="0"/>
                                        </a:rPr>
                                        <m:t>2</m:t>
                                      </m:r>
                                    </m:sub>
                                  </m:sSub>
                                </m:sup>
                              </m:sSubSup>
                              <m:r>
                                <a:rPr lang="nl-NL" sz="1300" b="0" i="1" smtClean="0">
                                  <a:latin typeface="Cambria Math" panose="02040503050406030204" pitchFamily="18" charset="0"/>
                                </a:rPr>
                                <m:t>+</m:t>
                              </m:r>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b="0" i="1" smtClean="0">
                                      <a:latin typeface="Cambria Math" panose="02040503050406030204" pitchFamily="18" charset="0"/>
                                      <a:ea typeface="Cambria Math" panose="02040503050406030204" pitchFamily="18" charset="0"/>
                                    </a:rPr>
                                    <m:t>𝑠</m:t>
                                  </m:r>
                                  <m:r>
                                    <a:rPr lang="nl-NL" sz="1300" b="0" i="1" smtClean="0">
                                      <a:latin typeface="Cambria Math" panose="02040503050406030204" pitchFamily="18" charset="0"/>
                                      <a:ea typeface="Cambria Math" panose="02040503050406030204" pitchFamily="18" charset="0"/>
                                    </a:rPr>
                                    <m:t>,2</m:t>
                                  </m:r>
                                </m:sub>
                                <m:sup>
                                  <m:sSub>
                                    <m:sSubPr>
                                      <m:ctrlPr>
                                        <a:rPr lang="nl-NL" sz="1300" i="1">
                                          <a:latin typeface="Cambria Math" panose="02040503050406030204" pitchFamily="18" charset="0"/>
                                        </a:rPr>
                                      </m:ctrlPr>
                                    </m:sSubPr>
                                    <m:e>
                                      <m:r>
                                        <a:rPr lang="nl-NL" sz="1300" i="1">
                                          <a:latin typeface="Cambria Math" panose="02040503050406030204" pitchFamily="18" charset="0"/>
                                        </a:rPr>
                                        <m:t>𝐻</m:t>
                                      </m:r>
                                    </m:e>
                                    <m:sub>
                                      <m:r>
                                        <a:rPr lang="nl-NL" sz="1300" i="1">
                                          <a:latin typeface="Cambria Math" panose="02040503050406030204" pitchFamily="18" charset="0"/>
                                        </a:rPr>
                                        <m:t>2</m:t>
                                      </m:r>
                                    </m:sub>
                                  </m:sSub>
                                </m:sup>
                              </m:sSubSup>
                              <m:r>
                                <a:rPr lang="nl-NL" sz="1300" i="1">
                                  <a:latin typeface="Cambria Math" panose="02040503050406030204" pitchFamily="18" charset="0"/>
                                </a:rPr>
                                <m:t>+</m:t>
                              </m:r>
                              <m:sSubSup>
                                <m:sSubSupPr>
                                  <m:ctrlPr>
                                    <a:rPr lang="nl-NL" sz="1300" i="1">
                                      <a:latin typeface="Cambria Math" panose="02040503050406030204" pitchFamily="18" charset="0"/>
                                    </a:rPr>
                                  </m:ctrlPr>
                                </m:sSubSupPr>
                                <m:e>
                                  <m:r>
                                    <a:rPr lang="nl-NL" sz="1300" i="1">
                                      <a:latin typeface="Cambria Math" panose="02040503050406030204" pitchFamily="18" charset="0"/>
                                      <a:ea typeface="Cambria Math" panose="02040503050406030204" pitchFamily="18" charset="0"/>
                                    </a:rPr>
                                    <m:t>𝜀</m:t>
                                  </m:r>
                                </m:e>
                                <m:sub>
                                  <m:r>
                                    <a:rPr lang="nl-NL" sz="1300" i="1">
                                      <a:latin typeface="Cambria Math" panose="02040503050406030204" pitchFamily="18" charset="0"/>
                                      <a:ea typeface="Cambria Math" panose="02040503050406030204" pitchFamily="18" charset="0"/>
                                    </a:rPr>
                                    <m:t>1</m:t>
                                  </m:r>
                                  <m:r>
                                    <a:rPr lang="nl-NL" sz="1300" b="0" i="1" smtClean="0">
                                      <a:latin typeface="Cambria Math" panose="02040503050406030204" pitchFamily="18" charset="0"/>
                                      <a:ea typeface="Cambria Math" panose="02040503050406030204" pitchFamily="18" charset="0"/>
                                    </a:rPr>
                                    <m:t>𝑠</m:t>
                                  </m:r>
                                </m:sub>
                                <m:sup>
                                  <m:r>
                                    <a:rPr lang="nl-NL" sz="1300" b="0" i="1" smtClean="0">
                                      <a:latin typeface="Cambria Math" panose="02040503050406030204" pitchFamily="18" charset="0"/>
                                    </a:rPr>
                                    <m:t>𝑁𝐺</m:t>
                                  </m:r>
                                </m:sup>
                              </m:sSubSup>
                              <m:r>
                                <a:rPr lang="nl-NL" sz="1300" i="1">
                                  <a:latin typeface="Cambria Math" panose="02040503050406030204" pitchFamily="18" charset="0"/>
                                </a:rPr>
                                <m:t>)</m:t>
                              </m:r>
                            </m:e>
                          </m:mr>
                        </m:m>
                      </m:e>
                    </m:d>
                  </m:oMath>
                </a14:m>
                <a:r>
                  <a:rPr lang="nl-NL" sz="1300" dirty="0"/>
                  <a:t> </a:t>
                </a:r>
                <a14:m>
                  <m:oMath xmlns:m="http://schemas.openxmlformats.org/officeDocument/2006/math">
                    <m:d>
                      <m:dPr>
                        <m:ctrlPr>
                          <a:rPr lang="nl-NL" sz="1300" i="1">
                            <a:latin typeface="Cambria Math" panose="02040503050406030204" pitchFamily="18" charset="0"/>
                          </a:rPr>
                        </m:ctrlPr>
                      </m:dPr>
                      <m:e>
                        <m:m>
                          <m:mPr>
                            <m:mcs>
                              <m:mc>
                                <m:mcPr>
                                  <m:count m:val="1"/>
                                  <m:mcJc m:val="center"/>
                                </m:mcPr>
                              </m:mc>
                            </m:mcs>
                            <m:ctrlPr>
                              <a:rPr lang="nl-NL" sz="1300" i="1">
                                <a:latin typeface="Cambria Math" panose="02040503050406030204" pitchFamily="18" charset="0"/>
                              </a:rPr>
                            </m:ctrlPr>
                          </m:mPr>
                          <m:mr>
                            <m:e>
                              <m:sSup>
                                <m:sSupPr>
                                  <m:ctrlPr>
                                    <a:rPr lang="nl-NL" sz="1300" i="1">
                                      <a:latin typeface="Cambria Math" panose="02040503050406030204" pitchFamily="18" charset="0"/>
                                    </a:rPr>
                                  </m:ctrlPr>
                                </m:sSupPr>
                                <m:e>
                                  <m:r>
                                    <a:rPr lang="nl-NL" sz="1300" b="0" i="1" smtClean="0">
                                      <a:latin typeface="Cambria Math" panose="02040503050406030204" pitchFamily="18" charset="0"/>
                                    </a:rPr>
                                    <m:t>𝑞</m:t>
                                  </m:r>
                                </m:e>
                                <m:sup>
                                  <m:sSub>
                                    <m:sSubPr>
                                      <m:ctrlPr>
                                        <a:rPr lang="nl-NL" sz="1300" i="1">
                                          <a:latin typeface="Cambria Math" panose="02040503050406030204" pitchFamily="18" charset="0"/>
                                        </a:rPr>
                                      </m:ctrlPr>
                                    </m:sSubPr>
                                    <m:e>
                                      <m:r>
                                        <a:rPr lang="nl-NL" sz="1300" i="1">
                                          <a:latin typeface="Cambria Math" panose="02040503050406030204" pitchFamily="18" charset="0"/>
                                        </a:rPr>
                                        <m:t>𝐿𝐻</m:t>
                                      </m:r>
                                    </m:e>
                                    <m:sub>
                                      <m:r>
                                        <a:rPr lang="nl-NL" sz="1300" i="1">
                                          <a:latin typeface="Cambria Math" panose="02040503050406030204" pitchFamily="18" charset="0"/>
                                        </a:rPr>
                                        <m:t>2</m:t>
                                      </m:r>
                                    </m:sub>
                                  </m:sSub>
                                </m:sup>
                              </m:sSup>
                            </m:e>
                          </m:mr>
                          <m:mr>
                            <m:e>
                              <m:sSup>
                                <m:sSupPr>
                                  <m:ctrlPr>
                                    <a:rPr lang="nl-NL" sz="1300" i="1">
                                      <a:latin typeface="Cambria Math" panose="02040503050406030204" pitchFamily="18" charset="0"/>
                                    </a:rPr>
                                  </m:ctrlPr>
                                </m:sSupPr>
                                <m:e>
                                  <m:r>
                                    <a:rPr lang="nl-NL" sz="1300" b="0" i="1" smtClean="0">
                                      <a:latin typeface="Cambria Math" panose="02040503050406030204" pitchFamily="18" charset="0"/>
                                    </a:rPr>
                                    <m:t>𝑝</m:t>
                                  </m:r>
                                </m:e>
                                <m:sup>
                                  <m:sSub>
                                    <m:sSubPr>
                                      <m:ctrlPr>
                                        <a:rPr lang="nl-NL" sz="1300" i="1">
                                          <a:latin typeface="Cambria Math" panose="02040503050406030204" pitchFamily="18" charset="0"/>
                                        </a:rPr>
                                      </m:ctrlPr>
                                    </m:sSubPr>
                                    <m:e>
                                      <m:r>
                                        <a:rPr lang="nl-NL" sz="1300" i="1">
                                          <a:latin typeface="Cambria Math" panose="02040503050406030204" pitchFamily="18" charset="0"/>
                                        </a:rPr>
                                        <m:t>𝐿𝐻</m:t>
                                      </m:r>
                                    </m:e>
                                    <m:sub>
                                      <m:r>
                                        <a:rPr lang="nl-NL" sz="1300" i="1">
                                          <a:latin typeface="Cambria Math" panose="02040503050406030204" pitchFamily="18" charset="0"/>
                                        </a:rPr>
                                        <m:t>2</m:t>
                                      </m:r>
                                    </m:sub>
                                  </m:sSub>
                                </m:sup>
                              </m:sSup>
                            </m:e>
                          </m:mr>
                          <m:mr>
                            <m:e>
                              <m:sSup>
                                <m:sSupPr>
                                  <m:ctrlPr>
                                    <a:rPr lang="nl-NL" sz="1300" i="1">
                                      <a:latin typeface="Cambria Math" panose="02040503050406030204" pitchFamily="18" charset="0"/>
                                    </a:rPr>
                                  </m:ctrlPr>
                                </m:sSupPr>
                                <m:e>
                                  <m:r>
                                    <a:rPr lang="nl-NL" sz="1300" b="0" i="1" smtClean="0">
                                      <a:latin typeface="Cambria Math" panose="02040503050406030204" pitchFamily="18" charset="0"/>
                                    </a:rPr>
                                    <m:t>𝑝</m:t>
                                  </m:r>
                                </m:e>
                                <m:sup>
                                  <m:r>
                                    <a:rPr lang="nl-NL" sz="1300" i="1">
                                      <a:latin typeface="Cambria Math" panose="02040503050406030204" pitchFamily="18" charset="0"/>
                                    </a:rPr>
                                    <m:t>𝑂𝑊𝐸</m:t>
                                  </m:r>
                                </m:sup>
                              </m:sSup>
                            </m:e>
                          </m:mr>
                          <m:mr>
                            <m:e>
                              <m:sSup>
                                <m:sSupPr>
                                  <m:ctrlPr>
                                    <a:rPr lang="nl-NL" sz="1300" i="1">
                                      <a:latin typeface="Cambria Math" panose="02040503050406030204" pitchFamily="18" charset="0"/>
                                    </a:rPr>
                                  </m:ctrlPr>
                                </m:sSupPr>
                                <m:e>
                                  <m:r>
                                    <a:rPr lang="nl-NL" sz="1300" b="0" i="1" smtClean="0">
                                      <a:latin typeface="Cambria Math" panose="02040503050406030204" pitchFamily="18" charset="0"/>
                                    </a:rPr>
                                    <m:t>𝑞</m:t>
                                  </m:r>
                                </m:e>
                                <m:sup>
                                  <m:r>
                                    <a:rPr lang="nl-NL" sz="1300" i="1">
                                      <a:latin typeface="Cambria Math" panose="02040503050406030204" pitchFamily="18" charset="0"/>
                                    </a:rPr>
                                    <m:t>𝑁𝐺</m:t>
                                  </m:r>
                                </m:sup>
                              </m:sSup>
                            </m:e>
                          </m:mr>
                          <m:mr>
                            <m:e>
                              <m:sSup>
                                <m:sSupPr>
                                  <m:ctrlPr>
                                    <a:rPr lang="nl-NL" sz="1300" i="1">
                                      <a:latin typeface="Cambria Math" panose="02040503050406030204" pitchFamily="18" charset="0"/>
                                    </a:rPr>
                                  </m:ctrlPr>
                                </m:sSupPr>
                                <m:e>
                                  <m:r>
                                    <a:rPr lang="nl-NL" sz="1300" b="0" i="1" smtClean="0">
                                      <a:latin typeface="Cambria Math" panose="02040503050406030204" pitchFamily="18" charset="0"/>
                                    </a:rPr>
                                    <m:t>𝑝</m:t>
                                  </m:r>
                                </m:e>
                                <m:sup>
                                  <m:r>
                                    <a:rPr lang="nl-NL" sz="1300" i="1">
                                      <a:latin typeface="Cambria Math" panose="02040503050406030204" pitchFamily="18" charset="0"/>
                                    </a:rPr>
                                    <m:t>𝑁𝐺</m:t>
                                  </m:r>
                                </m:sup>
                              </m:sSup>
                            </m:e>
                          </m:mr>
                          <m:mr>
                            <m:e>
                              <m:sSup>
                                <m:sSupPr>
                                  <m:ctrlPr>
                                    <a:rPr lang="nl-NL" sz="1300" i="1">
                                      <a:latin typeface="Cambria Math" panose="02040503050406030204" pitchFamily="18" charset="0"/>
                                    </a:rPr>
                                  </m:ctrlPr>
                                </m:sSupPr>
                                <m:e>
                                  <m:r>
                                    <a:rPr lang="nl-NL" sz="1300" b="0" i="1" smtClean="0">
                                      <a:latin typeface="Cambria Math" panose="02040503050406030204" pitchFamily="18" charset="0"/>
                                    </a:rPr>
                                    <m:t>𝑞</m:t>
                                  </m:r>
                                </m:e>
                                <m:sup>
                                  <m:sSub>
                                    <m:sSubPr>
                                      <m:ctrlPr>
                                        <a:rPr lang="nl-NL" sz="1300" i="1">
                                          <a:latin typeface="Cambria Math" panose="02040503050406030204" pitchFamily="18" charset="0"/>
                                        </a:rPr>
                                      </m:ctrlPr>
                                    </m:sSubPr>
                                    <m:e>
                                      <m:r>
                                        <a:rPr lang="nl-NL" sz="1300" i="1">
                                          <a:latin typeface="Cambria Math" panose="02040503050406030204" pitchFamily="18" charset="0"/>
                                        </a:rPr>
                                        <m:t>𝐻</m:t>
                                      </m:r>
                                    </m:e>
                                    <m:sub>
                                      <m:r>
                                        <a:rPr lang="nl-NL" sz="1300" i="1">
                                          <a:latin typeface="Cambria Math" panose="02040503050406030204" pitchFamily="18" charset="0"/>
                                        </a:rPr>
                                        <m:t>2</m:t>
                                      </m:r>
                                    </m:sub>
                                  </m:sSub>
                                </m:sup>
                              </m:sSup>
                            </m:e>
                          </m:mr>
                          <m:mr>
                            <m:e>
                              <m:sSup>
                                <m:sSupPr>
                                  <m:ctrlPr>
                                    <a:rPr lang="nl-NL" sz="1300" i="1">
                                      <a:latin typeface="Cambria Math" panose="02040503050406030204" pitchFamily="18" charset="0"/>
                                    </a:rPr>
                                  </m:ctrlPr>
                                </m:sSupPr>
                                <m:e>
                                  <m:r>
                                    <a:rPr lang="nl-NL" sz="1300" b="0" i="1" smtClean="0">
                                      <a:latin typeface="Cambria Math" panose="02040503050406030204" pitchFamily="18" charset="0"/>
                                    </a:rPr>
                                    <m:t>𝑝</m:t>
                                  </m:r>
                                </m:e>
                                <m:sup>
                                  <m:sSub>
                                    <m:sSubPr>
                                      <m:ctrlPr>
                                        <a:rPr lang="nl-NL" sz="1300" i="1">
                                          <a:latin typeface="Cambria Math" panose="02040503050406030204" pitchFamily="18" charset="0"/>
                                        </a:rPr>
                                      </m:ctrlPr>
                                    </m:sSubPr>
                                    <m:e>
                                      <m:r>
                                        <a:rPr lang="nl-NL" sz="1300" i="1">
                                          <a:latin typeface="Cambria Math" panose="02040503050406030204" pitchFamily="18" charset="0"/>
                                        </a:rPr>
                                        <m:t>𝐻</m:t>
                                      </m:r>
                                    </m:e>
                                    <m:sub>
                                      <m:r>
                                        <a:rPr lang="nl-NL" sz="1300" i="1">
                                          <a:latin typeface="Cambria Math" panose="02040503050406030204" pitchFamily="18" charset="0"/>
                                        </a:rPr>
                                        <m:t>2</m:t>
                                      </m:r>
                                    </m:sub>
                                  </m:sSub>
                                </m:sup>
                              </m:sSup>
                            </m:e>
                          </m:mr>
                        </m:m>
                      </m:e>
                    </m:d>
                  </m:oMath>
                </a14:m>
                <a:endParaRPr kumimoji="0" lang="nl-NL" sz="1300" b="0" i="0" u="none" strike="noStrike" cap="none" spc="0" normalizeH="0" baseline="0" dirty="0">
                  <a:ln>
                    <a:noFill/>
                  </a:ln>
                  <a:solidFill>
                    <a:srgbClr val="000000"/>
                  </a:solidFill>
                  <a:effectLst/>
                  <a:uFillTx/>
                  <a:sym typeface="Arial"/>
                </a:endParaRPr>
              </a:p>
            </p:txBody>
          </p:sp>
        </mc:Choice>
        <mc:Fallback xmlns="">
          <p:sp>
            <p:nvSpPr>
              <p:cNvPr id="9" name="Tekstvak 8">
                <a:extLst>
                  <a:ext uri="{FF2B5EF4-FFF2-40B4-BE49-F238E27FC236}">
                    <a16:creationId xmlns:a16="http://schemas.microsoft.com/office/drawing/2014/main" id="{05769F2E-1F40-E157-E109-079D9CE8C172}"/>
                  </a:ext>
                </a:extLst>
              </p:cNvPr>
              <p:cNvSpPr txBox="1">
                <a:spLocks noRot="1" noChangeAspect="1" noMove="1" noResize="1" noEditPoints="1" noAdjustHandles="1" noChangeArrowheads="1" noChangeShapeType="1" noTextEdit="1"/>
              </p:cNvSpPr>
              <p:nvPr/>
            </p:nvSpPr>
            <p:spPr>
              <a:xfrm>
                <a:off x="241300" y="1861320"/>
                <a:ext cx="13846175" cy="1754391"/>
              </a:xfrm>
              <a:prstGeom prst="rect">
                <a:avLst/>
              </a:prstGeom>
              <a:blipFill>
                <a:blip r:embed="rId4"/>
                <a:stretch>
                  <a:fillRect/>
                </a:stretch>
              </a:blipFill>
              <a:ln w="12700" cap="flat">
                <a:noFill/>
                <a:miter lim="400000"/>
              </a:ln>
              <a:effectLst/>
            </p:spPr>
            <p:txBody>
              <a:bodyPr/>
              <a:lstStyle/>
              <a:p>
                <a:r>
                  <a:rPr lang="nl-NL">
                    <a:noFill/>
                  </a:rPr>
                  <a:t> </a:t>
                </a:r>
              </a:p>
            </p:txBody>
          </p:sp>
        </mc:Fallback>
      </mc:AlternateContent>
      <p:sp>
        <p:nvSpPr>
          <p:cNvPr id="2" name="Titel 1">
            <a:extLst>
              <a:ext uri="{FF2B5EF4-FFF2-40B4-BE49-F238E27FC236}">
                <a16:creationId xmlns:a16="http://schemas.microsoft.com/office/drawing/2014/main" id="{C0398730-B077-7068-8F09-EE790D2EC20B}"/>
              </a:ext>
            </a:extLst>
          </p:cNvPr>
          <p:cNvSpPr>
            <a:spLocks noGrp="1"/>
          </p:cNvSpPr>
          <p:nvPr>
            <p:ph type="title"/>
          </p:nvPr>
        </p:nvSpPr>
        <p:spPr/>
        <p:txBody>
          <a:bodyPr>
            <a:normAutofit/>
          </a:bodyPr>
          <a:lstStyle/>
          <a:p>
            <a:r>
              <a:rPr lang="nl-NL" dirty="0"/>
              <a:t>The Dynamics of Energy Prices and Storage Levels</a:t>
            </a:r>
          </a:p>
        </p:txBody>
      </p:sp>
      <p:sp>
        <p:nvSpPr>
          <p:cNvPr id="3" name="Tijdelijke aanduiding voor dianummer 2">
            <a:extLst>
              <a:ext uri="{FF2B5EF4-FFF2-40B4-BE49-F238E27FC236}">
                <a16:creationId xmlns:a16="http://schemas.microsoft.com/office/drawing/2014/main" id="{A0AA0932-A061-42F7-FA6F-923E7FD7322E}"/>
              </a:ext>
            </a:extLst>
          </p:cNvPr>
          <p:cNvSpPr>
            <a:spLocks noGrp="1"/>
          </p:cNvSpPr>
          <p:nvPr>
            <p:ph type="sldNum" sz="quarter" idx="2"/>
          </p:nvPr>
        </p:nvSpPr>
        <p:spPr/>
        <p:txBody>
          <a:bodyPr/>
          <a:lstStyle/>
          <a:p>
            <a:fld id="{86CB4B4D-7CA3-9044-876B-883B54F8677D}" type="slidenum">
              <a:rPr lang="nl-NL" smtClean="0"/>
              <a:t>7</a:t>
            </a:fld>
            <a:endParaRPr lang="nl-NL"/>
          </a:p>
        </p:txBody>
      </p:sp>
      <p:cxnSp>
        <p:nvCxnSpPr>
          <p:cNvPr id="11" name="Rechte verbindingslijn 10">
            <a:extLst>
              <a:ext uri="{FF2B5EF4-FFF2-40B4-BE49-F238E27FC236}">
                <a16:creationId xmlns:a16="http://schemas.microsoft.com/office/drawing/2014/main" id="{3A231363-41A5-E491-03C1-4CFC28D2DFD4}"/>
              </a:ext>
            </a:extLst>
          </p:cNvPr>
          <p:cNvCxnSpPr>
            <a:cxnSpLocks/>
          </p:cNvCxnSpPr>
          <p:nvPr/>
        </p:nvCxnSpPr>
        <p:spPr>
          <a:xfrm>
            <a:off x="1233487" y="2390775"/>
            <a:ext cx="9725025" cy="0"/>
          </a:xfrm>
          <a:prstGeom prst="line">
            <a:avLst/>
          </a:prstGeom>
          <a:noFill/>
          <a:ln w="12700" cap="flat">
            <a:solidFill>
              <a:schemeClr val="accent1"/>
            </a:solidFill>
            <a:prstDash val="sysDash"/>
            <a:miter lim="800000"/>
          </a:ln>
          <a:effectLst/>
          <a:sp3d/>
        </p:spPr>
        <p:style>
          <a:lnRef idx="0">
            <a:scrgbClr r="0" g="0" b="0"/>
          </a:lnRef>
          <a:fillRef idx="0">
            <a:scrgbClr r="0" g="0" b="0"/>
          </a:fillRef>
          <a:effectRef idx="0">
            <a:scrgbClr r="0" g="0" b="0"/>
          </a:effectRef>
          <a:fontRef idx="none"/>
        </p:style>
      </p:cxnSp>
      <p:cxnSp>
        <p:nvCxnSpPr>
          <p:cNvPr id="12" name="Rechte verbindingslijn 11">
            <a:extLst>
              <a:ext uri="{FF2B5EF4-FFF2-40B4-BE49-F238E27FC236}">
                <a16:creationId xmlns:a16="http://schemas.microsoft.com/office/drawing/2014/main" id="{1AB2564E-105A-1960-AC09-EF4A8D9272A1}"/>
              </a:ext>
            </a:extLst>
          </p:cNvPr>
          <p:cNvCxnSpPr>
            <a:cxnSpLocks/>
          </p:cNvCxnSpPr>
          <p:nvPr/>
        </p:nvCxnSpPr>
        <p:spPr>
          <a:xfrm>
            <a:off x="1233487" y="2552700"/>
            <a:ext cx="9725025" cy="0"/>
          </a:xfrm>
          <a:prstGeom prst="line">
            <a:avLst/>
          </a:prstGeom>
          <a:noFill/>
          <a:ln w="12700" cap="flat">
            <a:solidFill>
              <a:schemeClr val="accent1"/>
            </a:solidFill>
            <a:prstDash val="sysDash"/>
            <a:miter lim="800000"/>
          </a:ln>
          <a:effectLst/>
          <a:sp3d/>
        </p:spPr>
        <p:style>
          <a:lnRef idx="0">
            <a:scrgbClr r="0" g="0" b="0"/>
          </a:lnRef>
          <a:fillRef idx="0">
            <a:scrgbClr r="0" g="0" b="0"/>
          </a:fillRef>
          <a:effectRef idx="0">
            <a:scrgbClr r="0" g="0" b="0"/>
          </a:effectRef>
          <a:fontRef idx="none"/>
        </p:style>
      </p:cxnSp>
      <p:cxnSp>
        <p:nvCxnSpPr>
          <p:cNvPr id="13" name="Rechte verbindingslijn 12">
            <a:extLst>
              <a:ext uri="{FF2B5EF4-FFF2-40B4-BE49-F238E27FC236}">
                <a16:creationId xmlns:a16="http://schemas.microsoft.com/office/drawing/2014/main" id="{E2ABCB4A-F9AF-4632-BBA9-46532A410A27}"/>
              </a:ext>
            </a:extLst>
          </p:cNvPr>
          <p:cNvCxnSpPr>
            <a:cxnSpLocks/>
          </p:cNvCxnSpPr>
          <p:nvPr/>
        </p:nvCxnSpPr>
        <p:spPr>
          <a:xfrm>
            <a:off x="1233487" y="3058160"/>
            <a:ext cx="9725025" cy="0"/>
          </a:xfrm>
          <a:prstGeom prst="line">
            <a:avLst/>
          </a:prstGeom>
          <a:noFill/>
          <a:ln w="12700" cap="flat">
            <a:solidFill>
              <a:schemeClr val="accent1"/>
            </a:solidFill>
            <a:prstDash val="sysDash"/>
            <a:miter lim="800000"/>
          </a:ln>
          <a:effectLst/>
          <a:sp3d/>
        </p:spPr>
        <p:style>
          <a:lnRef idx="0">
            <a:scrgbClr r="0" g="0" b="0"/>
          </a:lnRef>
          <a:fillRef idx="0">
            <a:scrgbClr r="0" g="0" b="0"/>
          </a:fillRef>
          <a:effectRef idx="0">
            <a:scrgbClr r="0" g="0" b="0"/>
          </a:effectRef>
          <a:fontRef idx="none"/>
        </p:style>
      </p:cxnSp>
      <p:cxnSp>
        <p:nvCxnSpPr>
          <p:cNvPr id="14" name="Rechte verbindingslijn 13">
            <a:extLst>
              <a:ext uri="{FF2B5EF4-FFF2-40B4-BE49-F238E27FC236}">
                <a16:creationId xmlns:a16="http://schemas.microsoft.com/office/drawing/2014/main" id="{10F76680-3923-4BED-B81B-0B4BFC8344AF}"/>
              </a:ext>
            </a:extLst>
          </p:cNvPr>
          <p:cNvCxnSpPr>
            <a:cxnSpLocks/>
          </p:cNvCxnSpPr>
          <p:nvPr/>
        </p:nvCxnSpPr>
        <p:spPr>
          <a:xfrm>
            <a:off x="4600575" y="4531521"/>
            <a:ext cx="6424612" cy="0"/>
          </a:xfrm>
          <a:prstGeom prst="line">
            <a:avLst/>
          </a:prstGeom>
          <a:noFill/>
          <a:ln w="12700" cap="flat">
            <a:solidFill>
              <a:schemeClr val="accent1"/>
            </a:solidFill>
            <a:prstDash val="sysDash"/>
            <a:miter lim="800000"/>
          </a:ln>
          <a:effectLst/>
          <a:sp3d/>
        </p:spPr>
        <p:style>
          <a:lnRef idx="0">
            <a:scrgbClr r="0" g="0" b="0"/>
          </a:lnRef>
          <a:fillRef idx="0">
            <a:scrgbClr r="0" g="0" b="0"/>
          </a:fillRef>
          <a:effectRef idx="0">
            <a:scrgbClr r="0" g="0" b="0"/>
          </a:effectRef>
          <a:fontRef idx="none"/>
        </p:style>
      </p:cxnSp>
      <p:cxnSp>
        <p:nvCxnSpPr>
          <p:cNvPr id="16" name="Rechte verbindingslijn 15">
            <a:extLst>
              <a:ext uri="{FF2B5EF4-FFF2-40B4-BE49-F238E27FC236}">
                <a16:creationId xmlns:a16="http://schemas.microsoft.com/office/drawing/2014/main" id="{6E077583-151F-B95D-96F9-D889A6441A8C}"/>
              </a:ext>
            </a:extLst>
          </p:cNvPr>
          <p:cNvCxnSpPr>
            <a:cxnSpLocks/>
          </p:cNvCxnSpPr>
          <p:nvPr/>
        </p:nvCxnSpPr>
        <p:spPr>
          <a:xfrm>
            <a:off x="4600575" y="4905057"/>
            <a:ext cx="6424612" cy="0"/>
          </a:xfrm>
          <a:prstGeom prst="line">
            <a:avLst/>
          </a:prstGeom>
          <a:noFill/>
          <a:ln w="12700" cap="flat">
            <a:solidFill>
              <a:schemeClr val="accent1"/>
            </a:solidFill>
            <a:prstDash val="sysDash"/>
            <a:miter lim="800000"/>
          </a:ln>
          <a:effectLst/>
          <a:sp3d/>
        </p:spPr>
        <p:style>
          <a:lnRef idx="0">
            <a:scrgbClr r="0" g="0" b="0"/>
          </a:lnRef>
          <a:fillRef idx="0">
            <a:scrgbClr r="0" g="0" b="0"/>
          </a:fillRef>
          <a:effectRef idx="0">
            <a:scrgbClr r="0" g="0" b="0"/>
          </a:effectRef>
          <a:fontRef idx="none"/>
        </p:style>
      </p:cxnSp>
      <p:cxnSp>
        <p:nvCxnSpPr>
          <p:cNvPr id="17" name="Rechte verbindingslijn 16">
            <a:extLst>
              <a:ext uri="{FF2B5EF4-FFF2-40B4-BE49-F238E27FC236}">
                <a16:creationId xmlns:a16="http://schemas.microsoft.com/office/drawing/2014/main" id="{76F1386B-3F20-750A-245B-FA3A96885C84}"/>
              </a:ext>
            </a:extLst>
          </p:cNvPr>
          <p:cNvCxnSpPr>
            <a:cxnSpLocks/>
          </p:cNvCxnSpPr>
          <p:nvPr/>
        </p:nvCxnSpPr>
        <p:spPr>
          <a:xfrm>
            <a:off x="4600575" y="5263765"/>
            <a:ext cx="6424612" cy="0"/>
          </a:xfrm>
          <a:prstGeom prst="line">
            <a:avLst/>
          </a:prstGeom>
          <a:noFill/>
          <a:ln w="12700" cap="flat">
            <a:solidFill>
              <a:schemeClr val="accent1"/>
            </a:solidFill>
            <a:prstDash val="sysDash"/>
            <a:miter lim="800000"/>
          </a:ln>
          <a:effectLst/>
          <a:sp3d/>
        </p:spPr>
        <p:style>
          <a:lnRef idx="0">
            <a:scrgbClr r="0" g="0" b="0"/>
          </a:lnRef>
          <a:fillRef idx="0">
            <a:scrgbClr r="0" g="0" b="0"/>
          </a:fillRef>
          <a:effectRef idx="0">
            <a:scrgbClr r="0" g="0" b="0"/>
          </a:effectRef>
          <a:fontRef idx="none"/>
        </p:style>
      </p:cxnSp>
      <p:cxnSp>
        <p:nvCxnSpPr>
          <p:cNvPr id="27" name="Rechte verbindingslijn 26">
            <a:extLst>
              <a:ext uri="{FF2B5EF4-FFF2-40B4-BE49-F238E27FC236}">
                <a16:creationId xmlns:a16="http://schemas.microsoft.com/office/drawing/2014/main" id="{9A90637E-D2AE-B06F-0697-A0C546DEE0FB}"/>
              </a:ext>
            </a:extLst>
          </p:cNvPr>
          <p:cNvCxnSpPr>
            <a:cxnSpLocks/>
          </p:cNvCxnSpPr>
          <p:nvPr/>
        </p:nvCxnSpPr>
        <p:spPr>
          <a:xfrm>
            <a:off x="381363" y="2402679"/>
            <a:ext cx="324000" cy="0"/>
          </a:xfrm>
          <a:prstGeom prst="line">
            <a:avLst/>
          </a:prstGeom>
          <a:noFill/>
          <a:ln w="12700" cap="flat">
            <a:solidFill>
              <a:schemeClr val="accent1"/>
            </a:solidFill>
            <a:prstDash val="sysDash"/>
            <a:miter lim="800000"/>
          </a:ln>
          <a:effectLst/>
          <a:sp3d/>
        </p:spPr>
        <p:style>
          <a:lnRef idx="0">
            <a:scrgbClr r="0" g="0" b="0"/>
          </a:lnRef>
          <a:fillRef idx="0">
            <a:scrgbClr r="0" g="0" b="0"/>
          </a:fillRef>
          <a:effectRef idx="0">
            <a:scrgbClr r="0" g="0" b="0"/>
          </a:effectRef>
          <a:fontRef idx="none"/>
        </p:style>
      </p:cxnSp>
      <p:cxnSp>
        <p:nvCxnSpPr>
          <p:cNvPr id="30" name="Rechte verbindingslijn 29">
            <a:extLst>
              <a:ext uri="{FF2B5EF4-FFF2-40B4-BE49-F238E27FC236}">
                <a16:creationId xmlns:a16="http://schemas.microsoft.com/office/drawing/2014/main" id="{870308F0-D72A-B19D-7E8B-2E38FB8E4A09}"/>
              </a:ext>
            </a:extLst>
          </p:cNvPr>
          <p:cNvCxnSpPr>
            <a:cxnSpLocks/>
          </p:cNvCxnSpPr>
          <p:nvPr/>
        </p:nvCxnSpPr>
        <p:spPr>
          <a:xfrm>
            <a:off x="11383273" y="2402680"/>
            <a:ext cx="324000" cy="0"/>
          </a:xfrm>
          <a:prstGeom prst="line">
            <a:avLst/>
          </a:prstGeom>
          <a:noFill/>
          <a:ln w="12700" cap="flat">
            <a:solidFill>
              <a:schemeClr val="accent1"/>
            </a:solidFill>
            <a:prstDash val="sysDash"/>
            <a:miter lim="800000"/>
          </a:ln>
          <a:effectLst/>
          <a:sp3d/>
        </p:spPr>
        <p:style>
          <a:lnRef idx="0">
            <a:scrgbClr r="0" g="0" b="0"/>
          </a:lnRef>
          <a:fillRef idx="0">
            <a:scrgbClr r="0" g="0" b="0"/>
          </a:fillRef>
          <a:effectRef idx="0">
            <a:scrgbClr r="0" g="0" b="0"/>
          </a:effectRef>
          <a:fontRef idx="none"/>
        </p:style>
      </p:cxnSp>
      <p:cxnSp>
        <p:nvCxnSpPr>
          <p:cNvPr id="31" name="Rechte verbindingslijn 30">
            <a:extLst>
              <a:ext uri="{FF2B5EF4-FFF2-40B4-BE49-F238E27FC236}">
                <a16:creationId xmlns:a16="http://schemas.microsoft.com/office/drawing/2014/main" id="{AC929BFA-D93B-F561-106F-1801484BC71E}"/>
              </a:ext>
            </a:extLst>
          </p:cNvPr>
          <p:cNvCxnSpPr>
            <a:cxnSpLocks/>
          </p:cNvCxnSpPr>
          <p:nvPr/>
        </p:nvCxnSpPr>
        <p:spPr>
          <a:xfrm>
            <a:off x="11383273" y="2631282"/>
            <a:ext cx="324000" cy="0"/>
          </a:xfrm>
          <a:prstGeom prst="line">
            <a:avLst/>
          </a:prstGeom>
          <a:noFill/>
          <a:ln w="12700" cap="flat">
            <a:solidFill>
              <a:schemeClr val="accent1"/>
            </a:solidFill>
            <a:prstDash val="sysDash"/>
            <a:miter lim="800000"/>
          </a:ln>
          <a:effectLst/>
          <a:sp3d/>
        </p:spPr>
        <p:style>
          <a:lnRef idx="0">
            <a:scrgbClr r="0" g="0" b="0"/>
          </a:lnRef>
          <a:fillRef idx="0">
            <a:scrgbClr r="0" g="0" b="0"/>
          </a:fillRef>
          <a:effectRef idx="0">
            <a:scrgbClr r="0" g="0" b="0"/>
          </a:effectRef>
          <a:fontRef idx="none"/>
        </p:style>
      </p:cxnSp>
      <p:cxnSp>
        <p:nvCxnSpPr>
          <p:cNvPr id="32" name="Rechte verbindingslijn 31">
            <a:extLst>
              <a:ext uri="{FF2B5EF4-FFF2-40B4-BE49-F238E27FC236}">
                <a16:creationId xmlns:a16="http://schemas.microsoft.com/office/drawing/2014/main" id="{50DA7AFC-36A6-04A7-D6CD-D04FA6011E79}"/>
              </a:ext>
            </a:extLst>
          </p:cNvPr>
          <p:cNvCxnSpPr>
            <a:cxnSpLocks/>
          </p:cNvCxnSpPr>
          <p:nvPr/>
        </p:nvCxnSpPr>
        <p:spPr>
          <a:xfrm>
            <a:off x="11383273" y="3081338"/>
            <a:ext cx="324000" cy="0"/>
          </a:xfrm>
          <a:prstGeom prst="line">
            <a:avLst/>
          </a:prstGeom>
          <a:noFill/>
          <a:ln w="12700" cap="flat">
            <a:solidFill>
              <a:schemeClr val="accent1"/>
            </a:solidFill>
            <a:prstDash val="sysDash"/>
            <a:miter lim="800000"/>
          </a:ln>
          <a:effectLst/>
          <a:sp3d/>
        </p:spPr>
        <p:style>
          <a:lnRef idx="0">
            <a:scrgbClr r="0" g="0" b="0"/>
          </a:lnRef>
          <a:fillRef idx="0">
            <a:scrgbClr r="0" g="0" b="0"/>
          </a:fillRef>
          <a:effectRef idx="0">
            <a:scrgbClr r="0" g="0" b="0"/>
          </a:effectRef>
          <a:fontRef idx="none"/>
        </p:style>
      </p:cxnSp>
      <p:cxnSp>
        <p:nvCxnSpPr>
          <p:cNvPr id="33" name="Rechte verbindingslijn 32">
            <a:extLst>
              <a:ext uri="{FF2B5EF4-FFF2-40B4-BE49-F238E27FC236}">
                <a16:creationId xmlns:a16="http://schemas.microsoft.com/office/drawing/2014/main" id="{A74681BD-ECB4-5704-D433-DAF95CA9F0C7}"/>
              </a:ext>
            </a:extLst>
          </p:cNvPr>
          <p:cNvCxnSpPr>
            <a:cxnSpLocks/>
          </p:cNvCxnSpPr>
          <p:nvPr/>
        </p:nvCxnSpPr>
        <p:spPr>
          <a:xfrm>
            <a:off x="11388041" y="4398167"/>
            <a:ext cx="396000" cy="0"/>
          </a:xfrm>
          <a:prstGeom prst="line">
            <a:avLst/>
          </a:prstGeom>
          <a:noFill/>
          <a:ln w="12700" cap="flat">
            <a:solidFill>
              <a:schemeClr val="accent1"/>
            </a:solidFill>
            <a:prstDash val="sysDash"/>
            <a:miter lim="800000"/>
          </a:ln>
          <a:effectLst/>
          <a:sp3d/>
        </p:spPr>
        <p:style>
          <a:lnRef idx="0">
            <a:scrgbClr r="0" g="0" b="0"/>
          </a:lnRef>
          <a:fillRef idx="0">
            <a:scrgbClr r="0" g="0" b="0"/>
          </a:fillRef>
          <a:effectRef idx="0">
            <a:scrgbClr r="0" g="0" b="0"/>
          </a:effectRef>
          <a:fontRef idx="none"/>
        </p:style>
      </p:cxnSp>
      <p:cxnSp>
        <p:nvCxnSpPr>
          <p:cNvPr id="34" name="Rechte verbindingslijn 33">
            <a:extLst>
              <a:ext uri="{FF2B5EF4-FFF2-40B4-BE49-F238E27FC236}">
                <a16:creationId xmlns:a16="http://schemas.microsoft.com/office/drawing/2014/main" id="{5F6034CD-A760-154D-63BF-3E2296613C92}"/>
              </a:ext>
            </a:extLst>
          </p:cNvPr>
          <p:cNvCxnSpPr>
            <a:cxnSpLocks/>
          </p:cNvCxnSpPr>
          <p:nvPr/>
        </p:nvCxnSpPr>
        <p:spPr>
          <a:xfrm>
            <a:off x="11378516" y="5231606"/>
            <a:ext cx="396000" cy="0"/>
          </a:xfrm>
          <a:prstGeom prst="line">
            <a:avLst/>
          </a:prstGeom>
          <a:noFill/>
          <a:ln w="12700" cap="flat">
            <a:solidFill>
              <a:schemeClr val="accent1"/>
            </a:solidFill>
            <a:prstDash val="sysDash"/>
            <a:miter lim="800000"/>
          </a:ln>
          <a:effectLst/>
          <a:sp3d/>
        </p:spPr>
        <p:style>
          <a:lnRef idx="0">
            <a:scrgbClr r="0" g="0" b="0"/>
          </a:lnRef>
          <a:fillRef idx="0">
            <a:scrgbClr r="0" g="0" b="0"/>
          </a:fillRef>
          <a:effectRef idx="0">
            <a:scrgbClr r="0" g="0" b="0"/>
          </a:effectRef>
          <a:fontRef idx="none"/>
        </p:style>
      </p:cxnSp>
      <p:cxnSp>
        <p:nvCxnSpPr>
          <p:cNvPr id="35" name="Rechte verbindingslijn 34">
            <a:extLst>
              <a:ext uri="{FF2B5EF4-FFF2-40B4-BE49-F238E27FC236}">
                <a16:creationId xmlns:a16="http://schemas.microsoft.com/office/drawing/2014/main" id="{CD1BA0DA-AF62-BE1C-E316-A0DEB5E432CB}"/>
              </a:ext>
            </a:extLst>
          </p:cNvPr>
          <p:cNvCxnSpPr>
            <a:cxnSpLocks/>
          </p:cNvCxnSpPr>
          <p:nvPr/>
        </p:nvCxnSpPr>
        <p:spPr>
          <a:xfrm>
            <a:off x="11388041" y="5874543"/>
            <a:ext cx="396000" cy="0"/>
          </a:xfrm>
          <a:prstGeom prst="line">
            <a:avLst/>
          </a:prstGeom>
          <a:noFill/>
          <a:ln w="12700" cap="flat">
            <a:solidFill>
              <a:schemeClr val="accent1"/>
            </a:solidFill>
            <a:prstDash val="sysDash"/>
            <a:miter lim="800000"/>
          </a:ln>
          <a:effectLst/>
          <a:sp3d/>
        </p:spPr>
        <p:style>
          <a:lnRef idx="0">
            <a:scrgbClr r="0" g="0" b="0"/>
          </a:lnRef>
          <a:fillRef idx="0">
            <a:scrgbClr r="0" g="0" b="0"/>
          </a:fillRef>
          <a:effectRef idx="0">
            <a:scrgbClr r="0" g="0" b="0"/>
          </a:effectRef>
          <a:fontRef idx="none"/>
        </p:style>
      </p:cxnSp>
      <p:cxnSp>
        <p:nvCxnSpPr>
          <p:cNvPr id="38" name="Rechte verbindingslijn 37">
            <a:extLst>
              <a:ext uri="{FF2B5EF4-FFF2-40B4-BE49-F238E27FC236}">
                <a16:creationId xmlns:a16="http://schemas.microsoft.com/office/drawing/2014/main" id="{06B9DF58-6EC2-BC04-21A4-8CC1AB2C2CE6}"/>
              </a:ext>
            </a:extLst>
          </p:cNvPr>
          <p:cNvCxnSpPr>
            <a:cxnSpLocks/>
          </p:cNvCxnSpPr>
          <p:nvPr/>
        </p:nvCxnSpPr>
        <p:spPr>
          <a:xfrm>
            <a:off x="3807912" y="1861320"/>
            <a:ext cx="0" cy="1754391"/>
          </a:xfrm>
          <a:prstGeom prst="line">
            <a:avLst/>
          </a:prstGeom>
          <a:noFill/>
          <a:ln w="12700" cap="flat">
            <a:solidFill>
              <a:schemeClr val="accent1"/>
            </a:solidFill>
            <a:prstDash val="sysDash"/>
            <a:miter lim="800000"/>
          </a:ln>
          <a:effectLst/>
          <a:sp3d/>
        </p:spPr>
        <p:style>
          <a:lnRef idx="0">
            <a:scrgbClr r="0" g="0" b="0"/>
          </a:lnRef>
          <a:fillRef idx="0">
            <a:scrgbClr r="0" g="0" b="0"/>
          </a:fillRef>
          <a:effectRef idx="0">
            <a:scrgbClr r="0" g="0" b="0"/>
          </a:effectRef>
          <a:fontRef idx="none"/>
        </p:style>
      </p:cxnSp>
      <p:cxnSp>
        <p:nvCxnSpPr>
          <p:cNvPr id="39" name="Rechte verbindingslijn 38">
            <a:extLst>
              <a:ext uri="{FF2B5EF4-FFF2-40B4-BE49-F238E27FC236}">
                <a16:creationId xmlns:a16="http://schemas.microsoft.com/office/drawing/2014/main" id="{6DD07E9C-1A19-91EA-8B5B-32E32AFC7FCA}"/>
              </a:ext>
            </a:extLst>
          </p:cNvPr>
          <p:cNvCxnSpPr>
            <a:cxnSpLocks/>
          </p:cNvCxnSpPr>
          <p:nvPr/>
        </p:nvCxnSpPr>
        <p:spPr>
          <a:xfrm>
            <a:off x="5526065" y="1861320"/>
            <a:ext cx="0" cy="1754391"/>
          </a:xfrm>
          <a:prstGeom prst="line">
            <a:avLst/>
          </a:prstGeom>
          <a:noFill/>
          <a:ln w="12700" cap="flat">
            <a:solidFill>
              <a:schemeClr val="accent1"/>
            </a:solidFill>
            <a:prstDash val="sysDash"/>
            <a:miter lim="800000"/>
          </a:ln>
          <a:effectLst/>
          <a:sp3d/>
        </p:spPr>
        <p:style>
          <a:lnRef idx="0">
            <a:scrgbClr r="0" g="0" b="0"/>
          </a:lnRef>
          <a:fillRef idx="0">
            <a:scrgbClr r="0" g="0" b="0"/>
          </a:fillRef>
          <a:effectRef idx="0">
            <a:scrgbClr r="0" g="0" b="0"/>
          </a:effectRef>
          <a:fontRef idx="none"/>
        </p:style>
      </p:cxnSp>
      <p:cxnSp>
        <p:nvCxnSpPr>
          <p:cNvPr id="40" name="Rechte verbindingslijn 39">
            <a:extLst>
              <a:ext uri="{FF2B5EF4-FFF2-40B4-BE49-F238E27FC236}">
                <a16:creationId xmlns:a16="http://schemas.microsoft.com/office/drawing/2014/main" id="{931883F5-67E9-2E79-06DF-801293C74179}"/>
              </a:ext>
            </a:extLst>
          </p:cNvPr>
          <p:cNvCxnSpPr>
            <a:cxnSpLocks/>
          </p:cNvCxnSpPr>
          <p:nvPr/>
        </p:nvCxnSpPr>
        <p:spPr>
          <a:xfrm>
            <a:off x="8381999" y="1861320"/>
            <a:ext cx="0" cy="1754391"/>
          </a:xfrm>
          <a:prstGeom prst="line">
            <a:avLst/>
          </a:prstGeom>
          <a:noFill/>
          <a:ln w="12700" cap="flat">
            <a:solidFill>
              <a:schemeClr val="accent1"/>
            </a:solidFill>
            <a:prstDash val="sysDash"/>
            <a:miter lim="800000"/>
          </a:ln>
          <a:effectLst/>
          <a:sp3d/>
        </p:spPr>
        <p:style>
          <a:lnRef idx="0">
            <a:scrgbClr r="0" g="0" b="0"/>
          </a:lnRef>
          <a:fillRef idx="0">
            <a:scrgbClr r="0" g="0" b="0"/>
          </a:fillRef>
          <a:effectRef idx="0">
            <a:scrgbClr r="0" g="0" b="0"/>
          </a:effectRef>
          <a:fontRef idx="none"/>
        </p:style>
      </p:cxnSp>
      <p:cxnSp>
        <p:nvCxnSpPr>
          <p:cNvPr id="41" name="Rechte verbindingslijn 40">
            <a:extLst>
              <a:ext uri="{FF2B5EF4-FFF2-40B4-BE49-F238E27FC236}">
                <a16:creationId xmlns:a16="http://schemas.microsoft.com/office/drawing/2014/main" id="{BE181F14-D111-DF11-4717-04745B722A57}"/>
              </a:ext>
            </a:extLst>
          </p:cNvPr>
          <p:cNvCxnSpPr>
            <a:cxnSpLocks/>
          </p:cNvCxnSpPr>
          <p:nvPr/>
        </p:nvCxnSpPr>
        <p:spPr>
          <a:xfrm>
            <a:off x="6085561" y="4119144"/>
            <a:ext cx="0" cy="1584000"/>
          </a:xfrm>
          <a:prstGeom prst="line">
            <a:avLst/>
          </a:prstGeom>
          <a:noFill/>
          <a:ln w="12700" cap="flat">
            <a:solidFill>
              <a:schemeClr val="accent1"/>
            </a:solidFill>
            <a:prstDash val="sysDash"/>
            <a:miter lim="800000"/>
          </a:ln>
          <a:effectLst/>
          <a:sp3d/>
        </p:spPr>
        <p:style>
          <a:lnRef idx="0">
            <a:scrgbClr r="0" g="0" b="0"/>
          </a:lnRef>
          <a:fillRef idx="0">
            <a:scrgbClr r="0" g="0" b="0"/>
          </a:fillRef>
          <a:effectRef idx="0">
            <a:scrgbClr r="0" g="0" b="0"/>
          </a:effectRef>
          <a:fontRef idx="none"/>
        </p:style>
      </p:cxnSp>
      <p:cxnSp>
        <p:nvCxnSpPr>
          <p:cNvPr id="42" name="Rechte verbindingslijn 41">
            <a:extLst>
              <a:ext uri="{FF2B5EF4-FFF2-40B4-BE49-F238E27FC236}">
                <a16:creationId xmlns:a16="http://schemas.microsoft.com/office/drawing/2014/main" id="{C1FFE722-AC26-CDD3-766C-274FE4A7E79E}"/>
              </a:ext>
            </a:extLst>
          </p:cNvPr>
          <p:cNvCxnSpPr>
            <a:cxnSpLocks/>
          </p:cNvCxnSpPr>
          <p:nvPr/>
        </p:nvCxnSpPr>
        <p:spPr>
          <a:xfrm>
            <a:off x="9319363" y="4119144"/>
            <a:ext cx="0" cy="1584000"/>
          </a:xfrm>
          <a:prstGeom prst="line">
            <a:avLst/>
          </a:prstGeom>
          <a:noFill/>
          <a:ln w="12700" cap="flat">
            <a:solidFill>
              <a:schemeClr val="accent1"/>
            </a:solidFill>
            <a:prstDash val="sysDash"/>
            <a:miter lim="800000"/>
          </a:ln>
          <a:effectLst/>
          <a:sp3d/>
        </p:spPr>
        <p:style>
          <a:lnRef idx="0">
            <a:scrgbClr r="0" g="0" b="0"/>
          </a:lnRef>
          <a:fillRef idx="0">
            <a:scrgbClr r="0" g="0" b="0"/>
          </a:fillRef>
          <a:effectRef idx="0">
            <a:scrgbClr r="0" g="0" b="0"/>
          </a:effectRef>
          <a:fontRef idx="none"/>
        </p:style>
      </p:cxnSp>
      <p:cxnSp>
        <p:nvCxnSpPr>
          <p:cNvPr id="43" name="Rechte verbindingslijn 42">
            <a:extLst>
              <a:ext uri="{FF2B5EF4-FFF2-40B4-BE49-F238E27FC236}">
                <a16:creationId xmlns:a16="http://schemas.microsoft.com/office/drawing/2014/main" id="{227A752B-B1C6-D21C-A8F0-8E0FD581826A}"/>
              </a:ext>
            </a:extLst>
          </p:cNvPr>
          <p:cNvCxnSpPr>
            <a:cxnSpLocks/>
          </p:cNvCxnSpPr>
          <p:nvPr/>
        </p:nvCxnSpPr>
        <p:spPr>
          <a:xfrm>
            <a:off x="10697226" y="4119144"/>
            <a:ext cx="0" cy="1584000"/>
          </a:xfrm>
          <a:prstGeom prst="line">
            <a:avLst/>
          </a:prstGeom>
          <a:noFill/>
          <a:ln w="12700" cap="flat">
            <a:solidFill>
              <a:schemeClr val="accent1"/>
            </a:solidFill>
            <a:prstDash val="sysDash"/>
            <a:miter lim="800000"/>
          </a:ln>
          <a:effectLst/>
          <a:sp3d/>
        </p:spPr>
        <p:style>
          <a:lnRef idx="0">
            <a:scrgbClr r="0" g="0" b="0"/>
          </a:lnRef>
          <a:fillRef idx="0">
            <a:scrgbClr r="0" g="0" b="0"/>
          </a:fillRef>
          <a:effectRef idx="0">
            <a:scrgbClr r="0" g="0" b="0"/>
          </a:effectRef>
          <a:fontRef idx="none"/>
        </p:style>
      </p:cxnSp>
      <p:cxnSp>
        <p:nvCxnSpPr>
          <p:cNvPr id="68" name="Rechte verbindingslijn 67">
            <a:extLst>
              <a:ext uri="{FF2B5EF4-FFF2-40B4-BE49-F238E27FC236}">
                <a16:creationId xmlns:a16="http://schemas.microsoft.com/office/drawing/2014/main" id="{D4531D64-7505-A2FC-5C1A-D698DE361EAD}"/>
              </a:ext>
            </a:extLst>
          </p:cNvPr>
          <p:cNvCxnSpPr>
            <a:cxnSpLocks/>
          </p:cNvCxnSpPr>
          <p:nvPr/>
        </p:nvCxnSpPr>
        <p:spPr>
          <a:xfrm>
            <a:off x="381363" y="2631282"/>
            <a:ext cx="324000" cy="0"/>
          </a:xfrm>
          <a:prstGeom prst="line">
            <a:avLst/>
          </a:prstGeom>
          <a:noFill/>
          <a:ln w="12700" cap="flat">
            <a:solidFill>
              <a:schemeClr val="accent1"/>
            </a:solidFill>
            <a:prstDash val="sysDash"/>
            <a:miter lim="800000"/>
          </a:ln>
          <a:effectLst/>
          <a:sp3d/>
        </p:spPr>
        <p:style>
          <a:lnRef idx="0">
            <a:scrgbClr r="0" g="0" b="0"/>
          </a:lnRef>
          <a:fillRef idx="0">
            <a:scrgbClr r="0" g="0" b="0"/>
          </a:fillRef>
          <a:effectRef idx="0">
            <a:scrgbClr r="0" g="0" b="0"/>
          </a:effectRef>
          <a:fontRef idx="none"/>
        </p:style>
      </p:cxnSp>
      <p:cxnSp>
        <p:nvCxnSpPr>
          <p:cNvPr id="69" name="Rechte verbindingslijn 68">
            <a:extLst>
              <a:ext uri="{FF2B5EF4-FFF2-40B4-BE49-F238E27FC236}">
                <a16:creationId xmlns:a16="http://schemas.microsoft.com/office/drawing/2014/main" id="{F7479146-D0C7-49CF-A3A9-BACBBF89BE79}"/>
              </a:ext>
            </a:extLst>
          </p:cNvPr>
          <p:cNvCxnSpPr>
            <a:cxnSpLocks/>
          </p:cNvCxnSpPr>
          <p:nvPr/>
        </p:nvCxnSpPr>
        <p:spPr>
          <a:xfrm>
            <a:off x="381363" y="3085831"/>
            <a:ext cx="324000" cy="0"/>
          </a:xfrm>
          <a:prstGeom prst="line">
            <a:avLst/>
          </a:prstGeom>
          <a:noFill/>
          <a:ln w="12700" cap="flat">
            <a:solidFill>
              <a:schemeClr val="accent1"/>
            </a:solidFill>
            <a:prstDash val="sysDash"/>
            <a:miter lim="800000"/>
          </a:ln>
          <a:effectLst/>
          <a:sp3d/>
        </p:spPr>
        <p:style>
          <a:lnRef idx="0">
            <a:scrgbClr r="0" g="0" b="0"/>
          </a:lnRef>
          <a:fillRef idx="0">
            <a:scrgbClr r="0" g="0" b="0"/>
          </a:fillRef>
          <a:effectRef idx="0">
            <a:scrgbClr r="0" g="0" b="0"/>
          </a:effectRef>
          <a:fontRef idx="none"/>
        </p:style>
      </p:cxnSp>
      <p:sp>
        <p:nvSpPr>
          <p:cNvPr id="4" name="Tekstvak 3">
            <a:extLst>
              <a:ext uri="{FF2B5EF4-FFF2-40B4-BE49-F238E27FC236}">
                <a16:creationId xmlns:a16="http://schemas.microsoft.com/office/drawing/2014/main" id="{F45A2930-4B28-7711-122E-0BBB75933C44}"/>
              </a:ext>
            </a:extLst>
          </p:cNvPr>
          <p:cNvSpPr txBox="1"/>
          <p:nvPr/>
        </p:nvSpPr>
        <p:spPr>
          <a:xfrm>
            <a:off x="2987177" y="6192488"/>
            <a:ext cx="6217646"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nl-NL" sz="1200" dirty="0">
                <a:solidFill>
                  <a:schemeClr val="tx1"/>
                </a:solidFill>
              </a:rPr>
              <a:t>Context | </a:t>
            </a:r>
            <a:r>
              <a:rPr kumimoji="0" lang="nl-NL" sz="1200" b="0" i="0" u="none" strike="noStrike" cap="none" spc="0" normalizeH="0" baseline="0" dirty="0" err="1">
                <a:ln>
                  <a:noFill/>
                </a:ln>
                <a:solidFill>
                  <a:schemeClr val="tx1"/>
                </a:solidFill>
                <a:effectLst/>
                <a:uFillTx/>
                <a:latin typeface="Arial"/>
                <a:ea typeface="Arial"/>
                <a:cs typeface="Arial"/>
                <a:sym typeface="Arial"/>
              </a:rPr>
              <a:t>Problem</a:t>
            </a:r>
            <a:r>
              <a:rPr kumimoji="0" lang="nl-NL" sz="1200" b="0" i="0" u="none" strike="noStrike" cap="none" spc="0" normalizeH="0" baseline="0" dirty="0">
                <a:ln>
                  <a:noFill/>
                </a:ln>
                <a:solidFill>
                  <a:schemeClr val="tx1"/>
                </a:solidFill>
                <a:effectLst/>
                <a:uFillTx/>
                <a:latin typeface="Arial"/>
                <a:ea typeface="Arial"/>
                <a:cs typeface="Arial"/>
                <a:sym typeface="Arial"/>
              </a:rPr>
              <a:t> statement </a:t>
            </a:r>
            <a:r>
              <a:rPr kumimoji="0" lang="nl-NL" sz="1200" b="0" i="0" u="none" strike="noStrike" cap="none" spc="0" normalizeH="0" baseline="0" dirty="0">
                <a:ln>
                  <a:noFill/>
                </a:ln>
                <a:solidFill>
                  <a:srgbClr val="000000"/>
                </a:solidFill>
                <a:effectLst/>
                <a:uFillTx/>
                <a:latin typeface="Arial"/>
                <a:ea typeface="Arial"/>
                <a:cs typeface="Arial"/>
                <a:sym typeface="Arial"/>
              </a:rPr>
              <a:t>| ECT</a:t>
            </a:r>
            <a:r>
              <a:rPr kumimoji="0" lang="nl-NL" sz="1200" b="0" i="0" u="none" strike="noStrike" cap="none" spc="0" normalizeH="0" dirty="0">
                <a:ln>
                  <a:noFill/>
                </a:ln>
                <a:solidFill>
                  <a:srgbClr val="000000"/>
                </a:solidFill>
                <a:effectLst/>
                <a:uFillTx/>
                <a:latin typeface="Arial"/>
                <a:ea typeface="Arial"/>
                <a:cs typeface="Arial"/>
                <a:sym typeface="Arial"/>
              </a:rPr>
              <a:t> |</a:t>
            </a:r>
            <a:r>
              <a:rPr kumimoji="0" lang="nl-NL" sz="1200" b="0" i="0" u="none" strike="noStrike" cap="none" spc="0" normalizeH="0" baseline="0" dirty="0">
                <a:ln>
                  <a:noFill/>
                </a:ln>
                <a:solidFill>
                  <a:srgbClr val="000000"/>
                </a:solidFill>
                <a:effectLst/>
                <a:uFillTx/>
                <a:latin typeface="Arial"/>
                <a:ea typeface="Arial"/>
                <a:cs typeface="Arial"/>
                <a:sym typeface="Arial"/>
              </a:rPr>
              <a:t> </a:t>
            </a:r>
            <a:r>
              <a:rPr kumimoji="0" lang="nl-NL" sz="1200" b="0" i="0" u="none" strike="noStrike" cap="none" spc="0" normalizeH="0" baseline="0" dirty="0" err="1">
                <a:ln>
                  <a:noFill/>
                </a:ln>
                <a:solidFill>
                  <a:schemeClr val="tx1"/>
                </a:solidFill>
                <a:effectLst/>
                <a:uFillTx/>
                <a:latin typeface="Arial"/>
                <a:ea typeface="Arial"/>
                <a:cs typeface="Arial"/>
                <a:sym typeface="Arial"/>
              </a:rPr>
              <a:t>Modeling</a:t>
            </a:r>
            <a:r>
              <a:rPr kumimoji="0" lang="nl-NL" sz="1200" b="0" i="0" u="none" strike="noStrike" cap="none" spc="0" normalizeH="0" baseline="0" dirty="0">
                <a:ln>
                  <a:noFill/>
                </a:ln>
                <a:solidFill>
                  <a:srgbClr val="000000"/>
                </a:solidFill>
                <a:effectLst/>
                <a:uFillTx/>
                <a:latin typeface="Arial"/>
                <a:ea typeface="Arial"/>
                <a:cs typeface="Arial"/>
                <a:sym typeface="Arial"/>
              </a:rPr>
              <a:t> &amp; Design | </a:t>
            </a:r>
            <a:r>
              <a:rPr kumimoji="0" lang="nl-NL" sz="1200" b="0" i="0" u="none" strike="noStrike" cap="none" spc="0" normalizeH="0" baseline="0" dirty="0">
                <a:ln>
                  <a:noFill/>
                </a:ln>
                <a:solidFill>
                  <a:schemeClr val="accent1"/>
                </a:solidFill>
                <a:effectLst/>
                <a:uFillTx/>
                <a:latin typeface="Arial"/>
                <a:ea typeface="Arial"/>
                <a:cs typeface="Arial"/>
                <a:sym typeface="Arial"/>
              </a:rPr>
              <a:t>Analysis</a:t>
            </a:r>
            <a:r>
              <a:rPr kumimoji="0" lang="nl-NL" sz="1200" b="0" i="0" u="none" strike="noStrike" cap="none" spc="0" normalizeH="0" baseline="0" dirty="0">
                <a:ln>
                  <a:noFill/>
                </a:ln>
                <a:solidFill>
                  <a:srgbClr val="000000"/>
                </a:solidFill>
                <a:effectLst/>
                <a:uFillTx/>
                <a:latin typeface="Arial"/>
                <a:ea typeface="Arial"/>
                <a:cs typeface="Arial"/>
                <a:sym typeface="Arial"/>
              </a:rPr>
              <a:t> | Control | </a:t>
            </a:r>
            <a:r>
              <a:rPr kumimoji="0" lang="nl-NL" sz="1200" b="0" i="0" u="none" strike="noStrike" cap="none" spc="0" normalizeH="0" baseline="0" dirty="0" err="1">
                <a:ln>
                  <a:noFill/>
                </a:ln>
                <a:solidFill>
                  <a:srgbClr val="000000"/>
                </a:solidFill>
                <a:effectLst/>
                <a:uFillTx/>
                <a:latin typeface="Arial"/>
                <a:ea typeface="Arial"/>
                <a:cs typeface="Arial"/>
                <a:sym typeface="Arial"/>
              </a:rPr>
              <a:t>Conclusions</a:t>
            </a:r>
            <a:r>
              <a:rPr kumimoji="0" lang="nl-NL" sz="1200" b="0" i="0" u="none" strike="noStrike" cap="none" spc="0" normalizeH="0" baseline="0" dirty="0">
                <a:ln>
                  <a:noFill/>
                </a:ln>
                <a:solidFill>
                  <a:srgbClr val="000000"/>
                </a:solidFill>
                <a:effectLst/>
                <a:uFillTx/>
                <a:latin typeface="Arial"/>
                <a:ea typeface="Arial"/>
                <a:cs typeface="Arial"/>
                <a:sym typeface="Arial"/>
              </a:rPr>
              <a:t> </a:t>
            </a:r>
          </a:p>
        </p:txBody>
      </p:sp>
      <p:grpSp>
        <p:nvGrpSpPr>
          <p:cNvPr id="80" name="Groep 79">
            <a:extLst>
              <a:ext uri="{FF2B5EF4-FFF2-40B4-BE49-F238E27FC236}">
                <a16:creationId xmlns:a16="http://schemas.microsoft.com/office/drawing/2014/main" id="{8C9E9C74-D272-ECB3-2AF1-097A7A17C4BB}"/>
              </a:ext>
            </a:extLst>
          </p:cNvPr>
          <p:cNvGrpSpPr/>
          <p:nvPr/>
        </p:nvGrpSpPr>
        <p:grpSpPr>
          <a:xfrm>
            <a:off x="-777239" y="1231900"/>
            <a:ext cx="13533120" cy="4893829"/>
            <a:chOff x="-777239" y="1231900"/>
            <a:chExt cx="13533120" cy="4893829"/>
          </a:xfrm>
        </p:grpSpPr>
        <p:grpSp>
          <p:nvGrpSpPr>
            <p:cNvPr id="76" name="Groep 75">
              <a:extLst>
                <a:ext uri="{FF2B5EF4-FFF2-40B4-BE49-F238E27FC236}">
                  <a16:creationId xmlns:a16="http://schemas.microsoft.com/office/drawing/2014/main" id="{C582E8A3-895D-6FBE-BE93-DFE0D2AB9F0C}"/>
                </a:ext>
              </a:extLst>
            </p:cNvPr>
            <p:cNvGrpSpPr/>
            <p:nvPr/>
          </p:nvGrpSpPr>
          <p:grpSpPr>
            <a:xfrm>
              <a:off x="-777239" y="1231900"/>
              <a:ext cx="13533120" cy="4542391"/>
              <a:chOff x="-777239" y="1231900"/>
              <a:chExt cx="13533120" cy="4542391"/>
            </a:xfrm>
          </p:grpSpPr>
          <p:sp>
            <p:nvSpPr>
              <p:cNvPr id="74" name="Rechthoek 73">
                <a:extLst>
                  <a:ext uri="{FF2B5EF4-FFF2-40B4-BE49-F238E27FC236}">
                    <a16:creationId xmlns:a16="http://schemas.microsoft.com/office/drawing/2014/main" id="{E7F71294-D27D-8A16-67E3-3A2845D45FB3}"/>
                  </a:ext>
                </a:extLst>
              </p:cNvPr>
              <p:cNvSpPr/>
              <p:nvPr/>
            </p:nvSpPr>
            <p:spPr>
              <a:xfrm>
                <a:off x="-777239" y="1231900"/>
                <a:ext cx="13533120" cy="4542391"/>
              </a:xfrm>
              <a:prstGeom prst="rect">
                <a:avLst/>
              </a:prstGeom>
              <a:solidFill>
                <a:schemeClr val="bg1"/>
              </a:solidFill>
              <a:ln w="12700" cap="flat">
                <a:solidFill>
                  <a:schemeClr val="bg1"/>
                </a:solidFill>
                <a:prstDash val="sysDot"/>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pic>
            <p:nvPicPr>
              <p:cNvPr id="75" name="Afbeelding 74" descr="Afbeelding met tekst, diagram, schermopname, Plan&#10;&#10;Automatisch gegenereerde beschrijving">
                <a:extLst>
                  <a:ext uri="{FF2B5EF4-FFF2-40B4-BE49-F238E27FC236}">
                    <a16:creationId xmlns:a16="http://schemas.microsoft.com/office/drawing/2014/main" id="{B7CAE4E1-A108-A50B-7EFF-9EDB11A6800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33"/>
              <a:stretch/>
            </p:blipFill>
            <p:spPr>
              <a:xfrm>
                <a:off x="531402" y="1497702"/>
                <a:ext cx="6284048" cy="4140000"/>
              </a:xfrm>
              <a:prstGeom prst="rect">
                <a:avLst/>
              </a:prstGeom>
              <a:ln>
                <a:solidFill>
                  <a:schemeClr val="bg1"/>
                </a:solidFill>
                <a:prstDash val="sysDot"/>
              </a:ln>
            </p:spPr>
          </p:pic>
        </p:grpSp>
        <p:sp>
          <p:nvSpPr>
            <p:cNvPr id="78" name="Rechthoek 77">
              <a:extLst>
                <a:ext uri="{FF2B5EF4-FFF2-40B4-BE49-F238E27FC236}">
                  <a16:creationId xmlns:a16="http://schemas.microsoft.com/office/drawing/2014/main" id="{B42B6127-C86C-EC80-A533-A2B25491BBC5}"/>
                </a:ext>
              </a:extLst>
            </p:cNvPr>
            <p:cNvSpPr/>
            <p:nvPr/>
          </p:nvSpPr>
          <p:spPr>
            <a:xfrm>
              <a:off x="10892813" y="1583338"/>
              <a:ext cx="1863068" cy="4542391"/>
            </a:xfrm>
            <a:prstGeom prst="rect">
              <a:avLst/>
            </a:prstGeom>
            <a:solidFill>
              <a:schemeClr val="bg1"/>
            </a:solidFill>
            <a:ln w="12700" cap="flat">
              <a:solidFill>
                <a:schemeClr val="bg1"/>
              </a:solidFill>
              <a:prstDash val="sysDot"/>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grpSp>
      <p:grpSp>
        <p:nvGrpSpPr>
          <p:cNvPr id="24" name="Groep 23">
            <a:extLst>
              <a:ext uri="{FF2B5EF4-FFF2-40B4-BE49-F238E27FC236}">
                <a16:creationId xmlns:a16="http://schemas.microsoft.com/office/drawing/2014/main" id="{7565CE3C-72AC-6AE6-225C-62EB96426FD1}"/>
              </a:ext>
            </a:extLst>
          </p:cNvPr>
          <p:cNvGrpSpPr/>
          <p:nvPr/>
        </p:nvGrpSpPr>
        <p:grpSpPr>
          <a:xfrm>
            <a:off x="2035764" y="1710433"/>
            <a:ext cx="3106597" cy="3984483"/>
            <a:chOff x="2035764" y="1710433"/>
            <a:chExt cx="3106597" cy="3984483"/>
          </a:xfrm>
        </p:grpSpPr>
        <p:sp>
          <p:nvSpPr>
            <p:cNvPr id="5" name="Ovaal 4">
              <a:extLst>
                <a:ext uri="{FF2B5EF4-FFF2-40B4-BE49-F238E27FC236}">
                  <a16:creationId xmlns:a16="http://schemas.microsoft.com/office/drawing/2014/main" id="{59513105-0B0A-A828-ADD6-9D204197D865}"/>
                </a:ext>
              </a:extLst>
            </p:cNvPr>
            <p:cNvSpPr/>
            <p:nvPr/>
          </p:nvSpPr>
          <p:spPr>
            <a:xfrm>
              <a:off x="5106361" y="1773112"/>
              <a:ext cx="36000" cy="36000"/>
            </a:xfrm>
            <a:prstGeom prst="ellipse">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sp>
          <p:nvSpPr>
            <p:cNvPr id="6" name="Ovaal 5">
              <a:extLst>
                <a:ext uri="{FF2B5EF4-FFF2-40B4-BE49-F238E27FC236}">
                  <a16:creationId xmlns:a16="http://schemas.microsoft.com/office/drawing/2014/main" id="{EA2D8DB6-1D6F-D383-19CB-E553CABB764A}"/>
                </a:ext>
              </a:extLst>
            </p:cNvPr>
            <p:cNvSpPr/>
            <p:nvPr/>
          </p:nvSpPr>
          <p:spPr>
            <a:xfrm>
              <a:off x="5102079" y="5580090"/>
              <a:ext cx="36000" cy="36000"/>
            </a:xfrm>
            <a:prstGeom prst="ellipse">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7" name="Ovaal 6">
              <a:extLst>
                <a:ext uri="{FF2B5EF4-FFF2-40B4-BE49-F238E27FC236}">
                  <a16:creationId xmlns:a16="http://schemas.microsoft.com/office/drawing/2014/main" id="{5F56AB7A-4073-C6CD-C833-974913CC270D}"/>
                </a:ext>
              </a:extLst>
            </p:cNvPr>
            <p:cNvSpPr/>
            <p:nvPr/>
          </p:nvSpPr>
          <p:spPr>
            <a:xfrm>
              <a:off x="5105568" y="3428163"/>
              <a:ext cx="36000" cy="36000"/>
            </a:xfrm>
            <a:prstGeom prst="ellipse">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10" name="Ovaal 9">
              <a:extLst>
                <a:ext uri="{FF2B5EF4-FFF2-40B4-BE49-F238E27FC236}">
                  <a16:creationId xmlns:a16="http://schemas.microsoft.com/office/drawing/2014/main" id="{F3135119-D591-9A88-D521-6EB090EEDC69}"/>
                </a:ext>
              </a:extLst>
            </p:cNvPr>
            <p:cNvSpPr/>
            <p:nvPr/>
          </p:nvSpPr>
          <p:spPr>
            <a:xfrm>
              <a:off x="2035764" y="3814198"/>
              <a:ext cx="36000" cy="36000"/>
            </a:xfrm>
            <a:prstGeom prst="ellipse">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15" name="Ovaal 14">
              <a:extLst>
                <a:ext uri="{FF2B5EF4-FFF2-40B4-BE49-F238E27FC236}">
                  <a16:creationId xmlns:a16="http://schemas.microsoft.com/office/drawing/2014/main" id="{CBCA7B76-82B1-26EC-CD2C-F27C16BA4E2E}"/>
                </a:ext>
              </a:extLst>
            </p:cNvPr>
            <p:cNvSpPr/>
            <p:nvPr/>
          </p:nvSpPr>
          <p:spPr>
            <a:xfrm>
              <a:off x="2035764" y="4616175"/>
              <a:ext cx="36000" cy="36000"/>
            </a:xfrm>
            <a:prstGeom prst="ellipse">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18" name="Ovaal 17">
              <a:extLst>
                <a:ext uri="{FF2B5EF4-FFF2-40B4-BE49-F238E27FC236}">
                  <a16:creationId xmlns:a16="http://schemas.microsoft.com/office/drawing/2014/main" id="{D389900C-0C68-3B2D-9214-6CFD73670E0A}"/>
                </a:ext>
              </a:extLst>
            </p:cNvPr>
            <p:cNvSpPr/>
            <p:nvPr/>
          </p:nvSpPr>
          <p:spPr>
            <a:xfrm>
              <a:off x="2044654" y="1710433"/>
              <a:ext cx="36000" cy="36000"/>
            </a:xfrm>
            <a:prstGeom prst="ellipse">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19" name="Ovaal 18">
              <a:extLst>
                <a:ext uri="{FF2B5EF4-FFF2-40B4-BE49-F238E27FC236}">
                  <a16:creationId xmlns:a16="http://schemas.microsoft.com/office/drawing/2014/main" id="{C708551A-AD08-2FD3-3F43-72BA6181539C}"/>
                </a:ext>
              </a:extLst>
            </p:cNvPr>
            <p:cNvSpPr/>
            <p:nvPr/>
          </p:nvSpPr>
          <p:spPr>
            <a:xfrm>
              <a:off x="2044654" y="2518125"/>
              <a:ext cx="36000" cy="36000"/>
            </a:xfrm>
            <a:prstGeom prst="ellipse">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20" name="Ovaal 19">
              <a:extLst>
                <a:ext uri="{FF2B5EF4-FFF2-40B4-BE49-F238E27FC236}">
                  <a16:creationId xmlns:a16="http://schemas.microsoft.com/office/drawing/2014/main" id="{BC24241B-57BB-257E-2BF5-991CF9584DB0}"/>
                </a:ext>
              </a:extLst>
            </p:cNvPr>
            <p:cNvSpPr/>
            <p:nvPr/>
          </p:nvSpPr>
          <p:spPr>
            <a:xfrm>
              <a:off x="2044654" y="2200168"/>
              <a:ext cx="36000" cy="36000"/>
            </a:xfrm>
            <a:prstGeom prst="ellipse">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21" name="Ovaal 20">
              <a:extLst>
                <a:ext uri="{FF2B5EF4-FFF2-40B4-BE49-F238E27FC236}">
                  <a16:creationId xmlns:a16="http://schemas.microsoft.com/office/drawing/2014/main" id="{11A317AD-B46E-A9F4-D1B2-26DA97FA4C87}"/>
                </a:ext>
              </a:extLst>
            </p:cNvPr>
            <p:cNvSpPr/>
            <p:nvPr/>
          </p:nvSpPr>
          <p:spPr>
            <a:xfrm>
              <a:off x="2038939" y="4855034"/>
              <a:ext cx="36000" cy="36000"/>
            </a:xfrm>
            <a:prstGeom prst="ellipse">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22" name="Ovaal 21">
              <a:extLst>
                <a:ext uri="{FF2B5EF4-FFF2-40B4-BE49-F238E27FC236}">
                  <a16:creationId xmlns:a16="http://schemas.microsoft.com/office/drawing/2014/main" id="{84C1668C-72AB-F4FD-3DDC-23B77FD440FC}"/>
                </a:ext>
              </a:extLst>
            </p:cNvPr>
            <p:cNvSpPr/>
            <p:nvPr/>
          </p:nvSpPr>
          <p:spPr>
            <a:xfrm>
              <a:off x="2038939" y="5658916"/>
              <a:ext cx="36000" cy="36000"/>
            </a:xfrm>
            <a:prstGeom prst="ellipse">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23" name="Ovaal 22">
              <a:extLst>
                <a:ext uri="{FF2B5EF4-FFF2-40B4-BE49-F238E27FC236}">
                  <a16:creationId xmlns:a16="http://schemas.microsoft.com/office/drawing/2014/main" id="{75FC73D8-05E3-A7C4-75DA-7B4D59820F60}"/>
                </a:ext>
              </a:extLst>
            </p:cNvPr>
            <p:cNvSpPr/>
            <p:nvPr/>
          </p:nvSpPr>
          <p:spPr>
            <a:xfrm>
              <a:off x="2038939" y="5340959"/>
              <a:ext cx="36000" cy="36000"/>
            </a:xfrm>
            <a:prstGeom prst="ellipse">
              <a:avLst/>
            </a:prstGeom>
            <a:solidFill>
              <a:schemeClr val="accent1"/>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grpSp>
        <p:nvGrpSpPr>
          <p:cNvPr id="28" name="Groep 27">
            <a:extLst>
              <a:ext uri="{FF2B5EF4-FFF2-40B4-BE49-F238E27FC236}">
                <a16:creationId xmlns:a16="http://schemas.microsoft.com/office/drawing/2014/main" id="{2FDBF645-8FC0-D9E1-9B4E-FC3D088C16E9}"/>
              </a:ext>
            </a:extLst>
          </p:cNvPr>
          <p:cNvGrpSpPr/>
          <p:nvPr/>
        </p:nvGrpSpPr>
        <p:grpSpPr>
          <a:xfrm>
            <a:off x="1628775" y="1724722"/>
            <a:ext cx="5384867" cy="814594"/>
            <a:chOff x="1628775" y="1724722"/>
            <a:chExt cx="5384867" cy="814594"/>
          </a:xfrm>
        </p:grpSpPr>
        <p:sp>
          <p:nvSpPr>
            <p:cNvPr id="25" name="Rechthoek 24">
              <a:extLst>
                <a:ext uri="{FF2B5EF4-FFF2-40B4-BE49-F238E27FC236}">
                  <a16:creationId xmlns:a16="http://schemas.microsoft.com/office/drawing/2014/main" id="{5715905B-DAC0-1752-1F31-5285A7CD3E2B}"/>
                </a:ext>
              </a:extLst>
            </p:cNvPr>
            <p:cNvSpPr/>
            <p:nvPr/>
          </p:nvSpPr>
          <p:spPr>
            <a:xfrm>
              <a:off x="1628775" y="1724722"/>
              <a:ext cx="442985" cy="814594"/>
            </a:xfrm>
            <a:prstGeom prst="rect">
              <a:avLst/>
            </a:prstGeom>
            <a:noFill/>
            <a:ln w="28575" cap="flat">
              <a:solidFill>
                <a:srgbClr val="00B050"/>
              </a:solidFill>
              <a:prstDash val="sysDot"/>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26" name="Rechthoek 25">
              <a:extLst>
                <a:ext uri="{FF2B5EF4-FFF2-40B4-BE49-F238E27FC236}">
                  <a16:creationId xmlns:a16="http://schemas.microsoft.com/office/drawing/2014/main" id="{5404963D-7229-3872-2E3E-AD156DDB92FA}"/>
                </a:ext>
              </a:extLst>
            </p:cNvPr>
            <p:cNvSpPr/>
            <p:nvPr/>
          </p:nvSpPr>
          <p:spPr>
            <a:xfrm>
              <a:off x="6608941" y="1777459"/>
              <a:ext cx="404701" cy="566264"/>
            </a:xfrm>
            <a:prstGeom prst="rect">
              <a:avLst/>
            </a:prstGeom>
            <a:noFill/>
            <a:ln w="28575" cap="flat">
              <a:solidFill>
                <a:srgbClr val="00B050"/>
              </a:solidFill>
              <a:prstDash val="sysDot"/>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spTree>
    <p:extLst>
      <p:ext uri="{BB962C8B-B14F-4D97-AF65-F5344CB8AC3E}">
        <p14:creationId xmlns:p14="http://schemas.microsoft.com/office/powerpoint/2010/main" val="24621720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8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2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45"/>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46"/>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47"/>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49"/>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50"/>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51"/>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52"/>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55"/>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62"/>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7"/>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60"/>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64"/>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65"/>
                                        </p:tgtEl>
                                        <p:attrNameLst>
                                          <p:attrName>style.visibility</p:attrName>
                                        </p:attrNameLst>
                                      </p:cBhvr>
                                      <p:to>
                                        <p:strVal val="hidden"/>
                                      </p:to>
                                    </p:set>
                                  </p:childTnLst>
                                </p:cTn>
                              </p:par>
                              <p:par>
                                <p:cTn id="77" presetID="1" presetClass="entr" presetSubtype="0" fill="hold" grpId="0" nodeType="withEffect">
                                  <p:stCondLst>
                                    <p:cond delay="0"/>
                                  </p:stCondLst>
                                  <p:childTnLst>
                                    <p:set>
                                      <p:cBhvr>
                                        <p:cTn id="78" dur="1" fill="hold">
                                          <p:stCondLst>
                                            <p:cond delay="0"/>
                                          </p:stCondLst>
                                        </p:cTn>
                                        <p:tgtEl>
                                          <p:spTgt spid="6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65" grpId="0" animBg="1"/>
      <p:bldP spid="65" grpId="1" animBg="1"/>
      <p:bldP spid="49" grpId="0" animBg="1"/>
      <p:bldP spid="49" grpId="1" animBg="1"/>
      <p:bldP spid="50" grpId="0" animBg="1"/>
      <p:bldP spid="50" grpId="1" animBg="1"/>
      <p:bldP spid="51" grpId="0" animBg="1"/>
      <p:bldP spid="51" grpId="1" animBg="1"/>
      <p:bldP spid="52" grpId="0" animBg="1"/>
      <p:bldP spid="52" grpId="1" animBg="1"/>
      <p:bldP spid="55" grpId="0" animBg="1"/>
      <p:bldP spid="55" grpId="1" animBg="1"/>
      <p:bldP spid="57" grpId="0" animBg="1"/>
      <p:bldP spid="57" grpId="1" animBg="1"/>
      <p:bldP spid="60" grpId="0" animBg="1"/>
      <p:bldP spid="60" grpId="1" animBg="1"/>
      <p:bldP spid="62" grpId="0" animBg="1"/>
      <p:bldP spid="62" grpId="1" animBg="1"/>
      <p:bldP spid="64" grpId="0" animBg="1"/>
      <p:bldP spid="64" grpId="1" animBg="1"/>
      <p:bldP spid="45" grpId="0" animBg="1"/>
      <p:bldP spid="45" grpId="1" animBg="1"/>
      <p:bldP spid="46" grpId="0" animBg="1"/>
      <p:bldP spid="46" grpId="1" animBg="1"/>
      <p:bldP spid="47" grpId="0" animBg="1"/>
      <p:bldP spid="47" grpId="1" animBg="1"/>
      <p:bldP spid="6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ep 36">
            <a:extLst>
              <a:ext uri="{FF2B5EF4-FFF2-40B4-BE49-F238E27FC236}">
                <a16:creationId xmlns:a16="http://schemas.microsoft.com/office/drawing/2014/main" id="{0C694963-8BF0-46D2-87BA-5C94D64ECD37}"/>
              </a:ext>
            </a:extLst>
          </p:cNvPr>
          <p:cNvGrpSpPr/>
          <p:nvPr/>
        </p:nvGrpSpPr>
        <p:grpSpPr>
          <a:xfrm>
            <a:off x="-153545" y="1512240"/>
            <a:ext cx="12354664" cy="4259246"/>
            <a:chOff x="-153545" y="1512240"/>
            <a:chExt cx="12354664" cy="4259246"/>
          </a:xfrm>
        </p:grpSpPr>
        <p:pic>
          <p:nvPicPr>
            <p:cNvPr id="35" name="Graphic 34">
              <a:extLst>
                <a:ext uri="{FF2B5EF4-FFF2-40B4-BE49-F238E27FC236}">
                  <a16:creationId xmlns:a16="http://schemas.microsoft.com/office/drawing/2014/main" id="{7EBF117C-0AEE-0C1A-10FD-378170F9C0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3545" y="1534286"/>
              <a:ext cx="6355800" cy="4237200"/>
            </a:xfrm>
            <a:prstGeom prst="rect">
              <a:avLst/>
            </a:prstGeom>
          </p:spPr>
        </p:pic>
        <p:pic>
          <p:nvPicPr>
            <p:cNvPr id="36" name="Graphic 35">
              <a:extLst>
                <a:ext uri="{FF2B5EF4-FFF2-40B4-BE49-F238E27FC236}">
                  <a16:creationId xmlns:a16="http://schemas.microsoft.com/office/drawing/2014/main" id="{E45A882A-757A-BC55-58F3-EEAB5A685B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45319" y="1534286"/>
              <a:ext cx="6355800" cy="4237200"/>
            </a:xfrm>
            <a:prstGeom prst="rect">
              <a:avLst/>
            </a:prstGeom>
          </p:spPr>
        </p:pic>
        <p:grpSp>
          <p:nvGrpSpPr>
            <p:cNvPr id="44" name="Groep 43">
              <a:extLst>
                <a:ext uri="{FF2B5EF4-FFF2-40B4-BE49-F238E27FC236}">
                  <a16:creationId xmlns:a16="http://schemas.microsoft.com/office/drawing/2014/main" id="{BD60489C-19D1-1F75-60A7-FB4228F4C3BA}"/>
                </a:ext>
              </a:extLst>
            </p:cNvPr>
            <p:cNvGrpSpPr/>
            <p:nvPr/>
          </p:nvGrpSpPr>
          <p:grpSpPr>
            <a:xfrm>
              <a:off x="-117923" y="1512240"/>
              <a:ext cx="10100441" cy="4219162"/>
              <a:chOff x="-117923" y="1512240"/>
              <a:chExt cx="10100441" cy="4219162"/>
            </a:xfrm>
          </p:grpSpPr>
          <p:pic>
            <p:nvPicPr>
              <p:cNvPr id="24" name="Afbeelding 23" descr="Afbeelding met tekst, lijn, Perceel, diagram&#10;&#10;Automatisch gegenereerde beschrijving">
                <a:extLst>
                  <a:ext uri="{FF2B5EF4-FFF2-40B4-BE49-F238E27FC236}">
                    <a16:creationId xmlns:a16="http://schemas.microsoft.com/office/drawing/2014/main" id="{3A97995E-7679-56A5-43C9-F9638694937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94172"/>
              <a:stretch/>
            </p:blipFill>
            <p:spPr>
              <a:xfrm>
                <a:off x="-117923" y="5484445"/>
                <a:ext cx="6364784" cy="246957"/>
              </a:xfrm>
              <a:prstGeom prst="rect">
                <a:avLst/>
              </a:prstGeom>
            </p:spPr>
          </p:pic>
          <p:sp>
            <p:nvSpPr>
              <p:cNvPr id="41" name="Tekstvak 40">
                <a:extLst>
                  <a:ext uri="{FF2B5EF4-FFF2-40B4-BE49-F238E27FC236}">
                    <a16:creationId xmlns:a16="http://schemas.microsoft.com/office/drawing/2014/main" id="{4DBED98E-E1E3-4344-BCE2-0DD16100E88A}"/>
                  </a:ext>
                </a:extLst>
              </p:cNvPr>
              <p:cNvSpPr txBox="1"/>
              <p:nvPr/>
            </p:nvSpPr>
            <p:spPr>
              <a:xfrm>
                <a:off x="2526982" y="1515084"/>
                <a:ext cx="151786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nl-NL" sz="1400" dirty="0" err="1"/>
                  <a:t>Hydrogen</a:t>
                </a:r>
                <a:r>
                  <a:rPr lang="nl-NL" sz="1400" dirty="0"/>
                  <a:t> </a:t>
                </a:r>
                <a:r>
                  <a:rPr lang="nl-NL" sz="1400" dirty="0" err="1"/>
                  <a:t>supply</a:t>
                </a:r>
                <a:r>
                  <a:rPr lang="nl-NL" sz="1400" dirty="0"/>
                  <a:t> </a:t>
                </a:r>
                <a:endParaRPr kumimoji="0" lang="nl-NL" sz="1400" b="0" i="0" u="none" strike="noStrike" cap="none" spc="0" normalizeH="0" baseline="0" dirty="0">
                  <a:ln>
                    <a:noFill/>
                  </a:ln>
                  <a:solidFill>
                    <a:srgbClr val="000000"/>
                  </a:solidFill>
                  <a:effectLst/>
                  <a:uFillTx/>
                  <a:latin typeface="Arial"/>
                  <a:ea typeface="Arial"/>
                  <a:cs typeface="Arial"/>
                  <a:sym typeface="Arial"/>
                </a:endParaRPr>
              </a:p>
            </p:txBody>
          </p:sp>
          <p:sp>
            <p:nvSpPr>
              <p:cNvPr id="42" name="Tekstvak 41">
                <a:extLst>
                  <a:ext uri="{FF2B5EF4-FFF2-40B4-BE49-F238E27FC236}">
                    <a16:creationId xmlns:a16="http://schemas.microsoft.com/office/drawing/2014/main" id="{E3CC5EC1-4BC4-8A52-DA62-E1E33AE90291}"/>
                  </a:ext>
                </a:extLst>
              </p:cNvPr>
              <p:cNvSpPr txBox="1"/>
              <p:nvPr/>
            </p:nvSpPr>
            <p:spPr>
              <a:xfrm>
                <a:off x="8464658" y="1512240"/>
                <a:ext cx="151786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nl-NL" sz="1400" dirty="0"/>
                  <a:t>Energy </a:t>
                </a:r>
                <a:r>
                  <a:rPr lang="nl-NL" sz="1400" dirty="0" err="1"/>
                  <a:t>prices</a:t>
                </a:r>
                <a:endParaRPr kumimoji="0" lang="nl-NL" sz="1400" b="0" i="0" u="none" strike="noStrike" cap="none" spc="0" normalizeH="0" baseline="0" dirty="0">
                  <a:ln>
                    <a:noFill/>
                  </a:ln>
                  <a:solidFill>
                    <a:srgbClr val="000000"/>
                  </a:solidFill>
                  <a:effectLst/>
                  <a:uFillTx/>
                  <a:latin typeface="Arial"/>
                  <a:ea typeface="Arial"/>
                  <a:cs typeface="Arial"/>
                  <a:sym typeface="Arial"/>
                </a:endParaRPr>
              </a:p>
            </p:txBody>
          </p:sp>
        </p:grpSp>
      </p:grpSp>
      <p:pic>
        <p:nvPicPr>
          <p:cNvPr id="137" name="Afbeelding 136" descr="Afbeelding met tekst, diagram, schermopname, Plan&#10;&#10;Automatisch gegenereerde beschrijving">
            <a:extLst>
              <a:ext uri="{FF2B5EF4-FFF2-40B4-BE49-F238E27FC236}">
                <a16:creationId xmlns:a16="http://schemas.microsoft.com/office/drawing/2014/main" id="{ED230C26-7F53-35B3-64A5-39F6C239A4B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44842" y="1157325"/>
            <a:ext cx="6683836" cy="4413600"/>
          </a:xfrm>
          <a:prstGeom prst="rect">
            <a:avLst/>
          </a:prstGeom>
        </p:spPr>
      </p:pic>
      <p:sp>
        <p:nvSpPr>
          <p:cNvPr id="2" name="Titel 1">
            <a:extLst>
              <a:ext uri="{FF2B5EF4-FFF2-40B4-BE49-F238E27FC236}">
                <a16:creationId xmlns:a16="http://schemas.microsoft.com/office/drawing/2014/main" id="{7A985089-1F0F-101C-DF90-6A430983594B}"/>
              </a:ext>
            </a:extLst>
          </p:cNvPr>
          <p:cNvSpPr>
            <a:spLocks noGrp="1"/>
          </p:cNvSpPr>
          <p:nvPr>
            <p:ph type="title"/>
          </p:nvPr>
        </p:nvSpPr>
        <p:spPr/>
        <p:txBody>
          <a:bodyPr>
            <a:normAutofit/>
          </a:bodyPr>
          <a:lstStyle/>
          <a:p>
            <a:r>
              <a:rPr lang="nl-NL" dirty="0" err="1"/>
              <a:t>Dynamic</a:t>
            </a:r>
            <a:r>
              <a:rPr lang="nl-NL" dirty="0"/>
              <a:t> Scenario Analysis: </a:t>
            </a:r>
            <a:r>
              <a:rPr lang="nl-NL" dirty="0" err="1"/>
              <a:t>Dynamic</a:t>
            </a:r>
            <a:r>
              <a:rPr lang="nl-NL" dirty="0"/>
              <a:t> </a:t>
            </a:r>
            <a:r>
              <a:rPr lang="nl-NL" dirty="0" err="1"/>
              <a:t>Resilience</a:t>
            </a:r>
            <a:endParaRPr lang="nl-NL" dirty="0"/>
          </a:p>
        </p:txBody>
      </p:sp>
      <p:sp>
        <p:nvSpPr>
          <p:cNvPr id="3" name="Tijdelijke aanduiding voor dianummer 2">
            <a:extLst>
              <a:ext uri="{FF2B5EF4-FFF2-40B4-BE49-F238E27FC236}">
                <a16:creationId xmlns:a16="http://schemas.microsoft.com/office/drawing/2014/main" id="{E9E02C62-A1F3-1413-F200-D4917B15177B}"/>
              </a:ext>
            </a:extLst>
          </p:cNvPr>
          <p:cNvSpPr>
            <a:spLocks noGrp="1"/>
          </p:cNvSpPr>
          <p:nvPr>
            <p:ph type="sldNum" sz="quarter" idx="2"/>
          </p:nvPr>
        </p:nvSpPr>
        <p:spPr/>
        <p:txBody>
          <a:bodyPr/>
          <a:lstStyle/>
          <a:p>
            <a:fld id="{86CB4B4D-7CA3-9044-876B-883B54F8677D}" type="slidenum">
              <a:rPr lang="nl-NL" smtClean="0"/>
              <a:t>8</a:t>
            </a:fld>
            <a:endParaRPr lang="nl-NL"/>
          </a:p>
        </p:txBody>
      </p:sp>
      <p:sp>
        <p:nvSpPr>
          <p:cNvPr id="18" name="Rechthoek 17">
            <a:extLst>
              <a:ext uri="{FF2B5EF4-FFF2-40B4-BE49-F238E27FC236}">
                <a16:creationId xmlns:a16="http://schemas.microsoft.com/office/drawing/2014/main" id="{DDCD99FE-4707-0699-A285-5A2E3E27E4BE}"/>
              </a:ext>
            </a:extLst>
          </p:cNvPr>
          <p:cNvSpPr/>
          <p:nvPr/>
        </p:nvSpPr>
        <p:spPr>
          <a:xfrm rot="2653124">
            <a:off x="3447122" y="3986885"/>
            <a:ext cx="140400" cy="140400"/>
          </a:xfrm>
          <a:prstGeom prst="rect">
            <a:avLst/>
          </a:prstGeom>
          <a:noFill/>
          <a:ln w="1905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pic>
        <p:nvPicPr>
          <p:cNvPr id="174" name="Afbeelding 173" descr="Afbeelding met Rechthoek, tekst, diagram, schermopname&#10;&#10;Automatisch gegenereerde beschrijving">
            <a:extLst>
              <a:ext uri="{FF2B5EF4-FFF2-40B4-BE49-F238E27FC236}">
                <a16:creationId xmlns:a16="http://schemas.microsoft.com/office/drawing/2014/main" id="{62E797E4-C4B4-78EB-51D7-15DA831783A9}"/>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6207"/>
          <a:stretch/>
        </p:blipFill>
        <p:spPr>
          <a:xfrm flipV="1">
            <a:off x="446972" y="3188424"/>
            <a:ext cx="2408666" cy="1503970"/>
          </a:xfrm>
          <a:prstGeom prst="rect">
            <a:avLst/>
          </a:prstGeom>
        </p:spPr>
      </p:pic>
      <p:cxnSp>
        <p:nvCxnSpPr>
          <p:cNvPr id="19" name="Rechte verbindingslijn met pijl 18">
            <a:extLst>
              <a:ext uri="{FF2B5EF4-FFF2-40B4-BE49-F238E27FC236}">
                <a16:creationId xmlns:a16="http://schemas.microsoft.com/office/drawing/2014/main" id="{785CB2C8-7A1E-6265-40E8-3CA1F894F6C3}"/>
              </a:ext>
            </a:extLst>
          </p:cNvPr>
          <p:cNvCxnSpPr>
            <a:cxnSpLocks/>
          </p:cNvCxnSpPr>
          <p:nvPr/>
        </p:nvCxnSpPr>
        <p:spPr>
          <a:xfrm>
            <a:off x="2695575" y="4045756"/>
            <a:ext cx="430662" cy="0"/>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grpSp>
        <p:nvGrpSpPr>
          <p:cNvPr id="45" name="Groep 44">
            <a:extLst>
              <a:ext uri="{FF2B5EF4-FFF2-40B4-BE49-F238E27FC236}">
                <a16:creationId xmlns:a16="http://schemas.microsoft.com/office/drawing/2014/main" id="{575AEB57-4FB3-4F6C-47BD-832CEA8965EC}"/>
              </a:ext>
            </a:extLst>
          </p:cNvPr>
          <p:cNvGrpSpPr/>
          <p:nvPr/>
        </p:nvGrpSpPr>
        <p:grpSpPr>
          <a:xfrm>
            <a:off x="9212711" y="3123642"/>
            <a:ext cx="1078140" cy="653599"/>
            <a:chOff x="9201876" y="1576528"/>
            <a:chExt cx="1078140" cy="653599"/>
          </a:xfrm>
        </p:grpSpPr>
        <p:grpSp>
          <p:nvGrpSpPr>
            <p:cNvPr id="49" name="Groep 48">
              <a:extLst>
                <a:ext uri="{FF2B5EF4-FFF2-40B4-BE49-F238E27FC236}">
                  <a16:creationId xmlns:a16="http://schemas.microsoft.com/office/drawing/2014/main" id="{ED2D812E-6411-E7EC-6083-74C66BA2C1E8}"/>
                </a:ext>
              </a:extLst>
            </p:cNvPr>
            <p:cNvGrpSpPr/>
            <p:nvPr/>
          </p:nvGrpSpPr>
          <p:grpSpPr>
            <a:xfrm>
              <a:off x="9956016" y="1733216"/>
              <a:ext cx="324000" cy="338552"/>
              <a:chOff x="11611752" y="1781961"/>
              <a:chExt cx="324000" cy="338552"/>
            </a:xfrm>
          </p:grpSpPr>
          <p:sp>
            <p:nvSpPr>
              <p:cNvPr id="57" name="Rechthoek 56">
                <a:extLst>
                  <a:ext uri="{FF2B5EF4-FFF2-40B4-BE49-F238E27FC236}">
                    <a16:creationId xmlns:a16="http://schemas.microsoft.com/office/drawing/2014/main" id="{375366C7-3D22-1747-5F7C-843B36BBFF02}"/>
                  </a:ext>
                </a:extLst>
              </p:cNvPr>
              <p:cNvSpPr/>
              <p:nvPr/>
            </p:nvSpPr>
            <p:spPr>
              <a:xfrm>
                <a:off x="11611752" y="1789068"/>
                <a:ext cx="324000" cy="324339"/>
              </a:xfrm>
              <a:prstGeom prst="rect">
                <a:avLst/>
              </a:prstGeom>
              <a:solidFill>
                <a:srgbClr val="FFFFFF"/>
              </a:solidFill>
              <a:ln w="952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58" name="Ovaal 57">
                <a:extLst>
                  <a:ext uri="{FF2B5EF4-FFF2-40B4-BE49-F238E27FC236}">
                    <a16:creationId xmlns:a16="http://schemas.microsoft.com/office/drawing/2014/main" id="{F79A973E-E9E5-6603-915A-E39C71033DD0}"/>
                  </a:ext>
                </a:extLst>
              </p:cNvPr>
              <p:cNvSpPr/>
              <p:nvPr/>
            </p:nvSpPr>
            <p:spPr>
              <a:xfrm>
                <a:off x="11645090" y="1823005"/>
                <a:ext cx="257325" cy="256465"/>
              </a:xfrm>
              <a:prstGeom prst="ellipse">
                <a:avLst/>
              </a:prstGeom>
              <a:solidFill>
                <a:srgbClr val="FFFFFF"/>
              </a:solidFill>
              <a:ln w="952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59" name="Tekstvak 58">
                <a:extLst>
                  <a:ext uri="{FF2B5EF4-FFF2-40B4-BE49-F238E27FC236}">
                    <a16:creationId xmlns:a16="http://schemas.microsoft.com/office/drawing/2014/main" id="{CF8844FE-1AEC-AFA0-4C44-87AB4C9F3A77}"/>
                  </a:ext>
                </a:extLst>
              </p:cNvPr>
              <p:cNvSpPr txBox="1"/>
              <p:nvPr/>
            </p:nvSpPr>
            <p:spPr>
              <a:xfrm>
                <a:off x="11659459" y="1781961"/>
                <a:ext cx="228587"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600" b="0" i="0" u="none" strike="noStrike" cap="none" spc="0" normalizeH="0" baseline="0" dirty="0">
                    <a:ln>
                      <a:noFill/>
                    </a:ln>
                    <a:solidFill>
                      <a:srgbClr val="000000"/>
                    </a:solidFill>
                    <a:effectLst/>
                    <a:uFillTx/>
                    <a:latin typeface="Arial"/>
                    <a:ea typeface="Arial"/>
                    <a:cs typeface="Arial"/>
                    <a:sym typeface="Arial"/>
                  </a:rPr>
                  <a:t>V</a:t>
                </a: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grpSp>
        <p:sp>
          <p:nvSpPr>
            <p:cNvPr id="51" name="Ovaal 50">
              <a:extLst>
                <a:ext uri="{FF2B5EF4-FFF2-40B4-BE49-F238E27FC236}">
                  <a16:creationId xmlns:a16="http://schemas.microsoft.com/office/drawing/2014/main" id="{BCB26FE3-DC03-6254-F216-AC00CD8FCBAB}"/>
                </a:ext>
              </a:extLst>
            </p:cNvPr>
            <p:cNvSpPr/>
            <p:nvPr/>
          </p:nvSpPr>
          <p:spPr>
            <a:xfrm>
              <a:off x="9201876" y="1576528"/>
              <a:ext cx="54000" cy="54000"/>
            </a:xfrm>
            <a:prstGeom prst="ellipse">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54" name="Ovaal 53">
              <a:extLst>
                <a:ext uri="{FF2B5EF4-FFF2-40B4-BE49-F238E27FC236}">
                  <a16:creationId xmlns:a16="http://schemas.microsoft.com/office/drawing/2014/main" id="{A0DEFE23-BE48-6B81-82A1-4D2D5F83D23F}"/>
                </a:ext>
              </a:extLst>
            </p:cNvPr>
            <p:cNvSpPr/>
            <p:nvPr/>
          </p:nvSpPr>
          <p:spPr>
            <a:xfrm>
              <a:off x="9201876" y="2176127"/>
              <a:ext cx="54000" cy="54000"/>
            </a:xfrm>
            <a:prstGeom prst="ellipse">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cxnSp>
          <p:nvCxnSpPr>
            <p:cNvPr id="55" name="Verbindingslijn: gebogen 54">
              <a:extLst>
                <a:ext uri="{FF2B5EF4-FFF2-40B4-BE49-F238E27FC236}">
                  <a16:creationId xmlns:a16="http://schemas.microsoft.com/office/drawing/2014/main" id="{919D2CD0-6ADB-9515-97BC-E15083AA54A1}"/>
                </a:ext>
              </a:extLst>
            </p:cNvPr>
            <p:cNvCxnSpPr>
              <a:cxnSpLocks/>
              <a:stCxn id="51" idx="0"/>
              <a:endCxn id="59" idx="0"/>
            </p:cNvCxnSpPr>
            <p:nvPr/>
          </p:nvCxnSpPr>
          <p:spPr>
            <a:xfrm rot="16200000" flipH="1">
              <a:off x="9595102" y="1210302"/>
              <a:ext cx="156688" cy="889141"/>
            </a:xfrm>
            <a:prstGeom prst="bentConnector3">
              <a:avLst>
                <a:gd name="adj1" fmla="val -47112"/>
              </a:avLst>
            </a:prstGeom>
            <a:noFill/>
            <a:ln w="12700" cap="flat">
              <a:solidFill>
                <a:schemeClr val="accent1"/>
              </a:solidFill>
              <a:prstDash val="sysDash"/>
              <a:miter lim="800000"/>
            </a:ln>
            <a:effectLst/>
            <a:sp3d/>
          </p:spPr>
          <p:style>
            <a:lnRef idx="0">
              <a:scrgbClr r="0" g="0" b="0"/>
            </a:lnRef>
            <a:fillRef idx="0">
              <a:scrgbClr r="0" g="0" b="0"/>
            </a:fillRef>
            <a:effectRef idx="0">
              <a:scrgbClr r="0" g="0" b="0"/>
            </a:effectRef>
            <a:fontRef idx="none"/>
          </p:style>
        </p:cxnSp>
        <p:cxnSp>
          <p:nvCxnSpPr>
            <p:cNvPr id="56" name="Verbindingslijn: gebogen 55">
              <a:extLst>
                <a:ext uri="{FF2B5EF4-FFF2-40B4-BE49-F238E27FC236}">
                  <a16:creationId xmlns:a16="http://schemas.microsoft.com/office/drawing/2014/main" id="{A12E2E14-51F7-AD10-CF8F-541FA62F6498}"/>
                </a:ext>
              </a:extLst>
            </p:cNvPr>
            <p:cNvCxnSpPr>
              <a:cxnSpLocks/>
              <a:stCxn id="54" idx="4"/>
              <a:endCxn id="59" idx="2"/>
            </p:cNvCxnSpPr>
            <p:nvPr/>
          </p:nvCxnSpPr>
          <p:spPr>
            <a:xfrm rot="5400000" flipH="1" flipV="1">
              <a:off x="9594266" y="1706377"/>
              <a:ext cx="158359" cy="889141"/>
            </a:xfrm>
            <a:prstGeom prst="bentConnector3">
              <a:avLst>
                <a:gd name="adj1" fmla="val -48119"/>
              </a:avLst>
            </a:prstGeom>
            <a:noFill/>
            <a:ln w="12700" cap="flat">
              <a:solidFill>
                <a:schemeClr val="accent1"/>
              </a:solidFill>
              <a:prstDash val="sysDash"/>
              <a:miter lim="800000"/>
            </a:ln>
            <a:effectLst/>
            <a:sp3d/>
          </p:spPr>
          <p:style>
            <a:lnRef idx="0">
              <a:scrgbClr r="0" g="0" b="0"/>
            </a:lnRef>
            <a:fillRef idx="0">
              <a:scrgbClr r="0" g="0" b="0"/>
            </a:fillRef>
            <a:effectRef idx="0">
              <a:scrgbClr r="0" g="0" b="0"/>
            </a:effectRef>
            <a:fontRef idx="none"/>
          </p:style>
        </p:cxnSp>
      </p:grpSp>
      <p:grpSp>
        <p:nvGrpSpPr>
          <p:cNvPr id="60" name="Groep 59">
            <a:extLst>
              <a:ext uri="{FF2B5EF4-FFF2-40B4-BE49-F238E27FC236}">
                <a16:creationId xmlns:a16="http://schemas.microsoft.com/office/drawing/2014/main" id="{92F330C8-902C-2D0F-7718-3507B36DEC69}"/>
              </a:ext>
            </a:extLst>
          </p:cNvPr>
          <p:cNvGrpSpPr/>
          <p:nvPr/>
        </p:nvGrpSpPr>
        <p:grpSpPr>
          <a:xfrm>
            <a:off x="6052772" y="1294801"/>
            <a:ext cx="287597" cy="276997"/>
            <a:chOff x="3880170" y="2572139"/>
            <a:chExt cx="363190" cy="349804"/>
          </a:xfrm>
        </p:grpSpPr>
        <p:grpSp>
          <p:nvGrpSpPr>
            <p:cNvPr id="61" name="Groep 60">
              <a:extLst>
                <a:ext uri="{FF2B5EF4-FFF2-40B4-BE49-F238E27FC236}">
                  <a16:creationId xmlns:a16="http://schemas.microsoft.com/office/drawing/2014/main" id="{B5CE1D0D-BF88-CC0A-6325-872BB099D84F}"/>
                </a:ext>
              </a:extLst>
            </p:cNvPr>
            <p:cNvGrpSpPr/>
            <p:nvPr/>
          </p:nvGrpSpPr>
          <p:grpSpPr>
            <a:xfrm>
              <a:off x="3900832" y="2572139"/>
              <a:ext cx="324000" cy="349804"/>
              <a:chOff x="11611752" y="1775946"/>
              <a:chExt cx="324000" cy="349804"/>
            </a:xfrm>
          </p:grpSpPr>
          <p:sp>
            <p:nvSpPr>
              <p:cNvPr id="64" name="Rechthoek 63">
                <a:extLst>
                  <a:ext uri="{FF2B5EF4-FFF2-40B4-BE49-F238E27FC236}">
                    <a16:creationId xmlns:a16="http://schemas.microsoft.com/office/drawing/2014/main" id="{8D9C5F28-39DA-5C00-446D-871044C79929}"/>
                  </a:ext>
                </a:extLst>
              </p:cNvPr>
              <p:cNvSpPr/>
              <p:nvPr/>
            </p:nvSpPr>
            <p:spPr>
              <a:xfrm>
                <a:off x="11611752" y="1789068"/>
                <a:ext cx="324000" cy="324339"/>
              </a:xfrm>
              <a:prstGeom prst="rect">
                <a:avLst/>
              </a:prstGeom>
              <a:solidFill>
                <a:srgbClr val="FFFFFF"/>
              </a:solidFill>
              <a:ln w="952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65" name="Ovaal 64">
                <a:extLst>
                  <a:ext uri="{FF2B5EF4-FFF2-40B4-BE49-F238E27FC236}">
                    <a16:creationId xmlns:a16="http://schemas.microsoft.com/office/drawing/2014/main" id="{8014ACA1-D39F-65B2-66E8-31177F769F04}"/>
                  </a:ext>
                </a:extLst>
              </p:cNvPr>
              <p:cNvSpPr/>
              <p:nvPr/>
            </p:nvSpPr>
            <p:spPr>
              <a:xfrm>
                <a:off x="11645090" y="1823005"/>
                <a:ext cx="257325" cy="256465"/>
              </a:xfrm>
              <a:prstGeom prst="ellipse">
                <a:avLst/>
              </a:prstGeom>
              <a:solidFill>
                <a:srgbClr val="FFFFFF"/>
              </a:solidFill>
              <a:ln w="952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67" name="Tekstvak 66">
                <a:extLst>
                  <a:ext uri="{FF2B5EF4-FFF2-40B4-BE49-F238E27FC236}">
                    <a16:creationId xmlns:a16="http://schemas.microsoft.com/office/drawing/2014/main" id="{3744A62B-7365-9DBA-233D-D36B4497C5EC}"/>
                  </a:ext>
                </a:extLst>
              </p:cNvPr>
              <p:cNvSpPr txBox="1"/>
              <p:nvPr/>
            </p:nvSpPr>
            <p:spPr>
              <a:xfrm>
                <a:off x="11653443" y="1775946"/>
                <a:ext cx="246157" cy="3498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a:ln>
                      <a:noFill/>
                    </a:ln>
                    <a:solidFill>
                      <a:srgbClr val="000000"/>
                    </a:solidFill>
                    <a:effectLst/>
                    <a:uFillTx/>
                    <a:latin typeface="Arial"/>
                    <a:ea typeface="Arial"/>
                    <a:cs typeface="Arial"/>
                    <a:sym typeface="Arial"/>
                  </a:rPr>
                  <a:t>A</a:t>
                </a:r>
              </a:p>
            </p:txBody>
          </p:sp>
        </p:grpSp>
        <p:sp>
          <p:nvSpPr>
            <p:cNvPr id="62" name="Ovaal 61">
              <a:extLst>
                <a:ext uri="{FF2B5EF4-FFF2-40B4-BE49-F238E27FC236}">
                  <a16:creationId xmlns:a16="http://schemas.microsoft.com/office/drawing/2014/main" id="{E8BEBED4-3974-76F9-930D-BAD3D9C66823}"/>
                </a:ext>
              </a:extLst>
            </p:cNvPr>
            <p:cNvSpPr/>
            <p:nvPr/>
          </p:nvSpPr>
          <p:spPr>
            <a:xfrm>
              <a:off x="3880170" y="2720430"/>
              <a:ext cx="36000" cy="36000"/>
            </a:xfrm>
            <a:prstGeom prst="ellipse">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63" name="Ovaal 62">
              <a:extLst>
                <a:ext uri="{FF2B5EF4-FFF2-40B4-BE49-F238E27FC236}">
                  <a16:creationId xmlns:a16="http://schemas.microsoft.com/office/drawing/2014/main" id="{15C5AF29-89D8-4B3B-AD71-5A761CF4A2F3}"/>
                </a:ext>
              </a:extLst>
            </p:cNvPr>
            <p:cNvSpPr/>
            <p:nvPr/>
          </p:nvSpPr>
          <p:spPr>
            <a:xfrm>
              <a:off x="4207360" y="2720430"/>
              <a:ext cx="36000" cy="36000"/>
            </a:xfrm>
            <a:prstGeom prst="ellipse">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grpSp>
        <p:nvGrpSpPr>
          <p:cNvPr id="68" name="Groep 67">
            <a:extLst>
              <a:ext uri="{FF2B5EF4-FFF2-40B4-BE49-F238E27FC236}">
                <a16:creationId xmlns:a16="http://schemas.microsoft.com/office/drawing/2014/main" id="{A0EF5E5C-B7F6-2FC2-A605-EB98A2372DEF}"/>
              </a:ext>
            </a:extLst>
          </p:cNvPr>
          <p:cNvGrpSpPr/>
          <p:nvPr/>
        </p:nvGrpSpPr>
        <p:grpSpPr>
          <a:xfrm>
            <a:off x="6052772" y="2459236"/>
            <a:ext cx="287597" cy="276997"/>
            <a:chOff x="3880170" y="2572139"/>
            <a:chExt cx="363190" cy="349804"/>
          </a:xfrm>
        </p:grpSpPr>
        <p:grpSp>
          <p:nvGrpSpPr>
            <p:cNvPr id="69" name="Groep 68">
              <a:extLst>
                <a:ext uri="{FF2B5EF4-FFF2-40B4-BE49-F238E27FC236}">
                  <a16:creationId xmlns:a16="http://schemas.microsoft.com/office/drawing/2014/main" id="{750C8BB9-8692-C6E5-7967-B2553E7C72D4}"/>
                </a:ext>
              </a:extLst>
            </p:cNvPr>
            <p:cNvGrpSpPr/>
            <p:nvPr/>
          </p:nvGrpSpPr>
          <p:grpSpPr>
            <a:xfrm>
              <a:off x="3900832" y="2572139"/>
              <a:ext cx="324000" cy="349804"/>
              <a:chOff x="11611752" y="1775946"/>
              <a:chExt cx="324000" cy="349804"/>
            </a:xfrm>
          </p:grpSpPr>
          <p:sp>
            <p:nvSpPr>
              <p:cNvPr id="72" name="Rechthoek 71">
                <a:extLst>
                  <a:ext uri="{FF2B5EF4-FFF2-40B4-BE49-F238E27FC236}">
                    <a16:creationId xmlns:a16="http://schemas.microsoft.com/office/drawing/2014/main" id="{3C96E5BB-F06D-EA06-18E1-2CAB3EE926C2}"/>
                  </a:ext>
                </a:extLst>
              </p:cNvPr>
              <p:cNvSpPr/>
              <p:nvPr/>
            </p:nvSpPr>
            <p:spPr>
              <a:xfrm>
                <a:off x="11611752" y="1789068"/>
                <a:ext cx="324000" cy="324339"/>
              </a:xfrm>
              <a:prstGeom prst="rect">
                <a:avLst/>
              </a:prstGeom>
              <a:solidFill>
                <a:srgbClr val="FFFFFF"/>
              </a:solidFill>
              <a:ln w="952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73" name="Ovaal 72">
                <a:extLst>
                  <a:ext uri="{FF2B5EF4-FFF2-40B4-BE49-F238E27FC236}">
                    <a16:creationId xmlns:a16="http://schemas.microsoft.com/office/drawing/2014/main" id="{1B6DD94C-0F59-DB8F-AFCD-1DC35B921E29}"/>
                  </a:ext>
                </a:extLst>
              </p:cNvPr>
              <p:cNvSpPr/>
              <p:nvPr/>
            </p:nvSpPr>
            <p:spPr>
              <a:xfrm>
                <a:off x="11645090" y="1823005"/>
                <a:ext cx="257325" cy="256465"/>
              </a:xfrm>
              <a:prstGeom prst="ellipse">
                <a:avLst/>
              </a:prstGeom>
              <a:solidFill>
                <a:srgbClr val="FFFFFF"/>
              </a:solidFill>
              <a:ln w="952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74" name="Tekstvak 73">
                <a:extLst>
                  <a:ext uri="{FF2B5EF4-FFF2-40B4-BE49-F238E27FC236}">
                    <a16:creationId xmlns:a16="http://schemas.microsoft.com/office/drawing/2014/main" id="{066FF9E0-3817-787A-8B64-84F950D76CB1}"/>
                  </a:ext>
                </a:extLst>
              </p:cNvPr>
              <p:cNvSpPr txBox="1"/>
              <p:nvPr/>
            </p:nvSpPr>
            <p:spPr>
              <a:xfrm>
                <a:off x="11653443" y="1775946"/>
                <a:ext cx="246157" cy="3498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a:ln>
                      <a:noFill/>
                    </a:ln>
                    <a:solidFill>
                      <a:srgbClr val="000000"/>
                    </a:solidFill>
                    <a:effectLst/>
                    <a:uFillTx/>
                    <a:latin typeface="Arial"/>
                    <a:ea typeface="Arial"/>
                    <a:cs typeface="Arial"/>
                    <a:sym typeface="Arial"/>
                  </a:rPr>
                  <a:t>A</a:t>
                </a:r>
              </a:p>
            </p:txBody>
          </p:sp>
        </p:grpSp>
        <p:sp>
          <p:nvSpPr>
            <p:cNvPr id="70" name="Ovaal 69">
              <a:extLst>
                <a:ext uri="{FF2B5EF4-FFF2-40B4-BE49-F238E27FC236}">
                  <a16:creationId xmlns:a16="http://schemas.microsoft.com/office/drawing/2014/main" id="{77EF5AA3-90E6-1AC8-35A6-34E7BABA63C6}"/>
                </a:ext>
              </a:extLst>
            </p:cNvPr>
            <p:cNvSpPr/>
            <p:nvPr/>
          </p:nvSpPr>
          <p:spPr>
            <a:xfrm>
              <a:off x="3880170" y="2720430"/>
              <a:ext cx="36000" cy="36000"/>
            </a:xfrm>
            <a:prstGeom prst="ellipse">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71" name="Ovaal 70">
              <a:extLst>
                <a:ext uri="{FF2B5EF4-FFF2-40B4-BE49-F238E27FC236}">
                  <a16:creationId xmlns:a16="http://schemas.microsoft.com/office/drawing/2014/main" id="{C91CB992-A765-2337-3AB1-6233CA29D890}"/>
                </a:ext>
              </a:extLst>
            </p:cNvPr>
            <p:cNvSpPr/>
            <p:nvPr/>
          </p:nvSpPr>
          <p:spPr>
            <a:xfrm>
              <a:off x="4207360" y="2720430"/>
              <a:ext cx="36000" cy="36000"/>
            </a:xfrm>
            <a:prstGeom prst="ellipse">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grpSp>
        <p:nvGrpSpPr>
          <p:cNvPr id="75" name="Groep 74">
            <a:extLst>
              <a:ext uri="{FF2B5EF4-FFF2-40B4-BE49-F238E27FC236}">
                <a16:creationId xmlns:a16="http://schemas.microsoft.com/office/drawing/2014/main" id="{4ABF4E5D-D3EC-AF5B-BD24-17C2782AA6E5}"/>
              </a:ext>
            </a:extLst>
          </p:cNvPr>
          <p:cNvGrpSpPr/>
          <p:nvPr/>
        </p:nvGrpSpPr>
        <p:grpSpPr>
          <a:xfrm>
            <a:off x="6052772" y="3524593"/>
            <a:ext cx="287597" cy="276997"/>
            <a:chOff x="3880170" y="2572139"/>
            <a:chExt cx="363190" cy="349804"/>
          </a:xfrm>
        </p:grpSpPr>
        <p:grpSp>
          <p:nvGrpSpPr>
            <p:cNvPr id="76" name="Groep 75">
              <a:extLst>
                <a:ext uri="{FF2B5EF4-FFF2-40B4-BE49-F238E27FC236}">
                  <a16:creationId xmlns:a16="http://schemas.microsoft.com/office/drawing/2014/main" id="{B2FD8985-54BC-6B42-01D7-353CDFCC6F88}"/>
                </a:ext>
              </a:extLst>
            </p:cNvPr>
            <p:cNvGrpSpPr/>
            <p:nvPr/>
          </p:nvGrpSpPr>
          <p:grpSpPr>
            <a:xfrm>
              <a:off x="3900832" y="2572139"/>
              <a:ext cx="324000" cy="349804"/>
              <a:chOff x="11611752" y="1775946"/>
              <a:chExt cx="324000" cy="349804"/>
            </a:xfrm>
          </p:grpSpPr>
          <p:sp>
            <p:nvSpPr>
              <p:cNvPr id="79" name="Rechthoek 78">
                <a:extLst>
                  <a:ext uri="{FF2B5EF4-FFF2-40B4-BE49-F238E27FC236}">
                    <a16:creationId xmlns:a16="http://schemas.microsoft.com/office/drawing/2014/main" id="{3C59E5BC-0107-4B4A-AA36-837D8A52E93C}"/>
                  </a:ext>
                </a:extLst>
              </p:cNvPr>
              <p:cNvSpPr/>
              <p:nvPr/>
            </p:nvSpPr>
            <p:spPr>
              <a:xfrm>
                <a:off x="11611752" y="1789068"/>
                <a:ext cx="324000" cy="324339"/>
              </a:xfrm>
              <a:prstGeom prst="rect">
                <a:avLst/>
              </a:prstGeom>
              <a:solidFill>
                <a:srgbClr val="FFFFFF"/>
              </a:solidFill>
              <a:ln w="952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80" name="Ovaal 79">
                <a:extLst>
                  <a:ext uri="{FF2B5EF4-FFF2-40B4-BE49-F238E27FC236}">
                    <a16:creationId xmlns:a16="http://schemas.microsoft.com/office/drawing/2014/main" id="{AA80562B-AE26-3528-864E-053C2222FCE4}"/>
                  </a:ext>
                </a:extLst>
              </p:cNvPr>
              <p:cNvSpPr/>
              <p:nvPr/>
            </p:nvSpPr>
            <p:spPr>
              <a:xfrm>
                <a:off x="11645090" y="1823005"/>
                <a:ext cx="257325" cy="256465"/>
              </a:xfrm>
              <a:prstGeom prst="ellipse">
                <a:avLst/>
              </a:prstGeom>
              <a:solidFill>
                <a:srgbClr val="FFFFFF"/>
              </a:solidFill>
              <a:ln w="952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81" name="Tekstvak 80">
                <a:extLst>
                  <a:ext uri="{FF2B5EF4-FFF2-40B4-BE49-F238E27FC236}">
                    <a16:creationId xmlns:a16="http://schemas.microsoft.com/office/drawing/2014/main" id="{8A8D2F4F-8CF2-2D22-CC4A-7B9E2AF65281}"/>
                  </a:ext>
                </a:extLst>
              </p:cNvPr>
              <p:cNvSpPr txBox="1"/>
              <p:nvPr/>
            </p:nvSpPr>
            <p:spPr>
              <a:xfrm>
                <a:off x="11653443" y="1775946"/>
                <a:ext cx="246157" cy="3498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a:ln>
                      <a:noFill/>
                    </a:ln>
                    <a:solidFill>
                      <a:srgbClr val="000000"/>
                    </a:solidFill>
                    <a:effectLst/>
                    <a:uFillTx/>
                    <a:latin typeface="Arial"/>
                    <a:ea typeface="Arial"/>
                    <a:cs typeface="Arial"/>
                    <a:sym typeface="Arial"/>
                  </a:rPr>
                  <a:t>A</a:t>
                </a:r>
              </a:p>
            </p:txBody>
          </p:sp>
        </p:grpSp>
        <p:sp>
          <p:nvSpPr>
            <p:cNvPr id="77" name="Ovaal 76">
              <a:extLst>
                <a:ext uri="{FF2B5EF4-FFF2-40B4-BE49-F238E27FC236}">
                  <a16:creationId xmlns:a16="http://schemas.microsoft.com/office/drawing/2014/main" id="{5D05F3F8-B45A-7FA7-6DBD-A8DEF00DE2D3}"/>
                </a:ext>
              </a:extLst>
            </p:cNvPr>
            <p:cNvSpPr/>
            <p:nvPr/>
          </p:nvSpPr>
          <p:spPr>
            <a:xfrm>
              <a:off x="3880170" y="2720430"/>
              <a:ext cx="36000" cy="36000"/>
            </a:xfrm>
            <a:prstGeom prst="ellipse">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78" name="Ovaal 77">
              <a:extLst>
                <a:ext uri="{FF2B5EF4-FFF2-40B4-BE49-F238E27FC236}">
                  <a16:creationId xmlns:a16="http://schemas.microsoft.com/office/drawing/2014/main" id="{CAD71FC9-7554-A61B-7028-DBB8740B5418}"/>
                </a:ext>
              </a:extLst>
            </p:cNvPr>
            <p:cNvSpPr/>
            <p:nvPr/>
          </p:nvSpPr>
          <p:spPr>
            <a:xfrm>
              <a:off x="4207360" y="2720430"/>
              <a:ext cx="36000" cy="36000"/>
            </a:xfrm>
            <a:prstGeom prst="ellipse">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grpSp>
        <p:nvGrpSpPr>
          <p:cNvPr id="82" name="Groep 81">
            <a:extLst>
              <a:ext uri="{FF2B5EF4-FFF2-40B4-BE49-F238E27FC236}">
                <a16:creationId xmlns:a16="http://schemas.microsoft.com/office/drawing/2014/main" id="{EB39A586-1919-6C30-DD9E-6F7EC2135657}"/>
              </a:ext>
            </a:extLst>
          </p:cNvPr>
          <p:cNvGrpSpPr/>
          <p:nvPr/>
        </p:nvGrpSpPr>
        <p:grpSpPr>
          <a:xfrm>
            <a:off x="6052772" y="4696769"/>
            <a:ext cx="287597" cy="276997"/>
            <a:chOff x="3880170" y="2572139"/>
            <a:chExt cx="363190" cy="349804"/>
          </a:xfrm>
        </p:grpSpPr>
        <p:grpSp>
          <p:nvGrpSpPr>
            <p:cNvPr id="83" name="Groep 82">
              <a:extLst>
                <a:ext uri="{FF2B5EF4-FFF2-40B4-BE49-F238E27FC236}">
                  <a16:creationId xmlns:a16="http://schemas.microsoft.com/office/drawing/2014/main" id="{239507D4-9928-D14B-7B3F-5A8D4209D5FB}"/>
                </a:ext>
              </a:extLst>
            </p:cNvPr>
            <p:cNvGrpSpPr/>
            <p:nvPr/>
          </p:nvGrpSpPr>
          <p:grpSpPr>
            <a:xfrm>
              <a:off x="3900832" y="2572139"/>
              <a:ext cx="324000" cy="349804"/>
              <a:chOff x="11611752" y="1775946"/>
              <a:chExt cx="324000" cy="349804"/>
            </a:xfrm>
          </p:grpSpPr>
          <p:sp>
            <p:nvSpPr>
              <p:cNvPr id="86" name="Rechthoek 85">
                <a:extLst>
                  <a:ext uri="{FF2B5EF4-FFF2-40B4-BE49-F238E27FC236}">
                    <a16:creationId xmlns:a16="http://schemas.microsoft.com/office/drawing/2014/main" id="{7E688BBF-6E10-0AF7-36BA-41D9E3003531}"/>
                  </a:ext>
                </a:extLst>
              </p:cNvPr>
              <p:cNvSpPr/>
              <p:nvPr/>
            </p:nvSpPr>
            <p:spPr>
              <a:xfrm>
                <a:off x="11611752" y="1789068"/>
                <a:ext cx="324000" cy="324339"/>
              </a:xfrm>
              <a:prstGeom prst="rect">
                <a:avLst/>
              </a:prstGeom>
              <a:solidFill>
                <a:srgbClr val="FFFFFF"/>
              </a:solidFill>
              <a:ln w="952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87" name="Ovaal 86">
                <a:extLst>
                  <a:ext uri="{FF2B5EF4-FFF2-40B4-BE49-F238E27FC236}">
                    <a16:creationId xmlns:a16="http://schemas.microsoft.com/office/drawing/2014/main" id="{2A49F31B-63FB-8524-6CC9-37E57EEFAD22}"/>
                  </a:ext>
                </a:extLst>
              </p:cNvPr>
              <p:cNvSpPr/>
              <p:nvPr/>
            </p:nvSpPr>
            <p:spPr>
              <a:xfrm>
                <a:off x="11645090" y="1823005"/>
                <a:ext cx="257325" cy="256465"/>
              </a:xfrm>
              <a:prstGeom prst="ellipse">
                <a:avLst/>
              </a:prstGeom>
              <a:solidFill>
                <a:srgbClr val="FFFFFF"/>
              </a:solidFill>
              <a:ln w="952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88" name="Tekstvak 87">
                <a:extLst>
                  <a:ext uri="{FF2B5EF4-FFF2-40B4-BE49-F238E27FC236}">
                    <a16:creationId xmlns:a16="http://schemas.microsoft.com/office/drawing/2014/main" id="{47CA908E-BE9D-6700-34C1-4AA9FC287153}"/>
                  </a:ext>
                </a:extLst>
              </p:cNvPr>
              <p:cNvSpPr txBox="1"/>
              <p:nvPr/>
            </p:nvSpPr>
            <p:spPr>
              <a:xfrm>
                <a:off x="11653443" y="1775946"/>
                <a:ext cx="246157" cy="3498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a:ln>
                      <a:noFill/>
                    </a:ln>
                    <a:solidFill>
                      <a:srgbClr val="000000"/>
                    </a:solidFill>
                    <a:effectLst/>
                    <a:uFillTx/>
                    <a:latin typeface="Arial"/>
                    <a:ea typeface="Arial"/>
                    <a:cs typeface="Arial"/>
                    <a:sym typeface="Arial"/>
                  </a:rPr>
                  <a:t>A</a:t>
                </a:r>
              </a:p>
            </p:txBody>
          </p:sp>
        </p:grpSp>
        <p:sp>
          <p:nvSpPr>
            <p:cNvPr id="84" name="Ovaal 83">
              <a:extLst>
                <a:ext uri="{FF2B5EF4-FFF2-40B4-BE49-F238E27FC236}">
                  <a16:creationId xmlns:a16="http://schemas.microsoft.com/office/drawing/2014/main" id="{0A719D7C-F9AE-3233-3609-1D10D98BAB38}"/>
                </a:ext>
              </a:extLst>
            </p:cNvPr>
            <p:cNvSpPr/>
            <p:nvPr/>
          </p:nvSpPr>
          <p:spPr>
            <a:xfrm>
              <a:off x="3880170" y="2720430"/>
              <a:ext cx="36000" cy="36000"/>
            </a:xfrm>
            <a:prstGeom prst="ellipse">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85" name="Ovaal 84">
              <a:extLst>
                <a:ext uri="{FF2B5EF4-FFF2-40B4-BE49-F238E27FC236}">
                  <a16:creationId xmlns:a16="http://schemas.microsoft.com/office/drawing/2014/main" id="{116C8BCE-6A3E-E12D-52B7-098CDA969AC6}"/>
                </a:ext>
              </a:extLst>
            </p:cNvPr>
            <p:cNvSpPr/>
            <p:nvPr/>
          </p:nvSpPr>
          <p:spPr>
            <a:xfrm>
              <a:off x="4207360" y="2720430"/>
              <a:ext cx="36000" cy="36000"/>
            </a:xfrm>
            <a:prstGeom prst="ellipse">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grpSp>
      <p:grpSp>
        <p:nvGrpSpPr>
          <p:cNvPr id="161" name="Groep 160">
            <a:extLst>
              <a:ext uri="{FF2B5EF4-FFF2-40B4-BE49-F238E27FC236}">
                <a16:creationId xmlns:a16="http://schemas.microsoft.com/office/drawing/2014/main" id="{EAD11412-BF0E-56B5-904B-4BCEA28F2E69}"/>
              </a:ext>
            </a:extLst>
          </p:cNvPr>
          <p:cNvGrpSpPr/>
          <p:nvPr/>
        </p:nvGrpSpPr>
        <p:grpSpPr>
          <a:xfrm>
            <a:off x="4937337" y="1790569"/>
            <a:ext cx="831034" cy="434444"/>
            <a:chOff x="9201876" y="1576527"/>
            <a:chExt cx="1017014" cy="653600"/>
          </a:xfrm>
        </p:grpSpPr>
        <p:grpSp>
          <p:nvGrpSpPr>
            <p:cNvPr id="162" name="Groep 161">
              <a:extLst>
                <a:ext uri="{FF2B5EF4-FFF2-40B4-BE49-F238E27FC236}">
                  <a16:creationId xmlns:a16="http://schemas.microsoft.com/office/drawing/2014/main" id="{074C4FE4-F0B7-D039-ACC3-79A815FFC9C3}"/>
                </a:ext>
              </a:extLst>
            </p:cNvPr>
            <p:cNvGrpSpPr/>
            <p:nvPr/>
          </p:nvGrpSpPr>
          <p:grpSpPr>
            <a:xfrm>
              <a:off x="9956016" y="1714253"/>
              <a:ext cx="262874" cy="393576"/>
              <a:chOff x="11611752" y="1762998"/>
              <a:chExt cx="262874" cy="393576"/>
            </a:xfrm>
          </p:grpSpPr>
          <p:sp>
            <p:nvSpPr>
              <p:cNvPr id="167" name="Rechthoek 166">
                <a:extLst>
                  <a:ext uri="{FF2B5EF4-FFF2-40B4-BE49-F238E27FC236}">
                    <a16:creationId xmlns:a16="http://schemas.microsoft.com/office/drawing/2014/main" id="{4834D4E1-6097-9985-1F2E-B1FDF7621547}"/>
                  </a:ext>
                </a:extLst>
              </p:cNvPr>
              <p:cNvSpPr/>
              <p:nvPr/>
            </p:nvSpPr>
            <p:spPr>
              <a:xfrm>
                <a:off x="11611752" y="1789066"/>
                <a:ext cx="262874" cy="338552"/>
              </a:xfrm>
              <a:prstGeom prst="rect">
                <a:avLst/>
              </a:prstGeom>
              <a:solidFill>
                <a:srgbClr val="FFFFFF"/>
              </a:solidFill>
              <a:ln w="952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168" name="Ovaal 167">
                <a:extLst>
                  <a:ext uri="{FF2B5EF4-FFF2-40B4-BE49-F238E27FC236}">
                    <a16:creationId xmlns:a16="http://schemas.microsoft.com/office/drawing/2014/main" id="{B3F1F2B4-FBB3-EC9B-82DF-C90FB986CE46}"/>
                  </a:ext>
                </a:extLst>
              </p:cNvPr>
              <p:cNvSpPr/>
              <p:nvPr/>
            </p:nvSpPr>
            <p:spPr>
              <a:xfrm>
                <a:off x="11635088" y="1820019"/>
                <a:ext cx="220282" cy="270803"/>
              </a:xfrm>
              <a:prstGeom prst="ellipse">
                <a:avLst/>
              </a:prstGeom>
              <a:solidFill>
                <a:srgbClr val="FFFFFF"/>
              </a:solidFill>
              <a:ln w="952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169" name="Tekstvak 168">
                <a:extLst>
                  <a:ext uri="{FF2B5EF4-FFF2-40B4-BE49-F238E27FC236}">
                    <a16:creationId xmlns:a16="http://schemas.microsoft.com/office/drawing/2014/main" id="{3EC7AE4D-B1C2-3EA6-B336-448DE0B390ED}"/>
                  </a:ext>
                </a:extLst>
              </p:cNvPr>
              <p:cNvSpPr txBox="1"/>
              <p:nvPr/>
            </p:nvSpPr>
            <p:spPr>
              <a:xfrm>
                <a:off x="11634384" y="1762998"/>
                <a:ext cx="228738" cy="3935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100" b="0" i="0" u="none" strike="noStrike" cap="none" spc="0" normalizeH="0" baseline="0" dirty="0">
                    <a:ln>
                      <a:noFill/>
                    </a:ln>
                    <a:solidFill>
                      <a:srgbClr val="000000"/>
                    </a:solidFill>
                    <a:effectLst/>
                    <a:uFillTx/>
                    <a:latin typeface="Arial"/>
                    <a:ea typeface="Arial"/>
                    <a:cs typeface="Arial"/>
                    <a:sym typeface="Arial"/>
                  </a:rPr>
                  <a:t>V</a:t>
                </a:r>
                <a:endParaRPr kumimoji="0" lang="nl-NL" sz="1400" b="0" i="0" u="none" strike="noStrike" cap="none" spc="0" normalizeH="0" baseline="0" dirty="0">
                  <a:ln>
                    <a:noFill/>
                  </a:ln>
                  <a:solidFill>
                    <a:srgbClr val="000000"/>
                  </a:solidFill>
                  <a:effectLst/>
                  <a:uFillTx/>
                  <a:latin typeface="Arial"/>
                  <a:ea typeface="Arial"/>
                  <a:cs typeface="Arial"/>
                  <a:sym typeface="Arial"/>
                </a:endParaRPr>
              </a:p>
            </p:txBody>
          </p:sp>
        </p:grpSp>
        <p:sp>
          <p:nvSpPr>
            <p:cNvPr id="163" name="Ovaal 162">
              <a:extLst>
                <a:ext uri="{FF2B5EF4-FFF2-40B4-BE49-F238E27FC236}">
                  <a16:creationId xmlns:a16="http://schemas.microsoft.com/office/drawing/2014/main" id="{066A647B-BB2A-2859-31AD-9369F8916481}"/>
                </a:ext>
              </a:extLst>
            </p:cNvPr>
            <p:cNvSpPr/>
            <p:nvPr/>
          </p:nvSpPr>
          <p:spPr>
            <a:xfrm>
              <a:off x="9201876" y="1576528"/>
              <a:ext cx="54000" cy="54000"/>
            </a:xfrm>
            <a:prstGeom prst="ellipse">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164" name="Ovaal 163">
              <a:extLst>
                <a:ext uri="{FF2B5EF4-FFF2-40B4-BE49-F238E27FC236}">
                  <a16:creationId xmlns:a16="http://schemas.microsoft.com/office/drawing/2014/main" id="{E377A922-7320-BBFA-0805-1E8B9AF5C4A6}"/>
                </a:ext>
              </a:extLst>
            </p:cNvPr>
            <p:cNvSpPr/>
            <p:nvPr/>
          </p:nvSpPr>
          <p:spPr>
            <a:xfrm>
              <a:off x="9201876" y="2176127"/>
              <a:ext cx="54000" cy="54000"/>
            </a:xfrm>
            <a:prstGeom prst="ellipse">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cxnSp>
          <p:nvCxnSpPr>
            <p:cNvPr id="165" name="Verbindingslijn: gebogen 164">
              <a:extLst>
                <a:ext uri="{FF2B5EF4-FFF2-40B4-BE49-F238E27FC236}">
                  <a16:creationId xmlns:a16="http://schemas.microsoft.com/office/drawing/2014/main" id="{BEEC2A6E-9F3D-552E-B40B-8E414456C3E8}"/>
                </a:ext>
              </a:extLst>
            </p:cNvPr>
            <p:cNvCxnSpPr>
              <a:cxnSpLocks/>
              <a:stCxn id="163" idx="0"/>
              <a:endCxn id="169" idx="0"/>
            </p:cNvCxnSpPr>
            <p:nvPr/>
          </p:nvCxnSpPr>
          <p:spPr>
            <a:xfrm rot="16200000" flipH="1">
              <a:off x="9592083" y="1213320"/>
              <a:ext cx="137725" cy="864140"/>
            </a:xfrm>
            <a:prstGeom prst="bentConnector3">
              <a:avLst>
                <a:gd name="adj1" fmla="val -27052"/>
              </a:avLst>
            </a:prstGeom>
            <a:noFill/>
            <a:ln w="12700" cap="flat">
              <a:solidFill>
                <a:schemeClr val="accent1"/>
              </a:solidFill>
              <a:prstDash val="sysDash"/>
              <a:miter lim="800000"/>
            </a:ln>
            <a:effectLst/>
            <a:sp3d/>
          </p:spPr>
          <p:style>
            <a:lnRef idx="0">
              <a:scrgbClr r="0" g="0" b="0"/>
            </a:lnRef>
            <a:fillRef idx="0">
              <a:scrgbClr r="0" g="0" b="0"/>
            </a:fillRef>
            <a:effectRef idx="0">
              <a:scrgbClr r="0" g="0" b="0"/>
            </a:effectRef>
            <a:fontRef idx="none"/>
          </p:style>
        </p:cxnSp>
        <p:cxnSp>
          <p:nvCxnSpPr>
            <p:cNvPr id="166" name="Verbindingslijn: gebogen 165">
              <a:extLst>
                <a:ext uri="{FF2B5EF4-FFF2-40B4-BE49-F238E27FC236}">
                  <a16:creationId xmlns:a16="http://schemas.microsoft.com/office/drawing/2014/main" id="{1B79F52A-1789-5DB2-BB49-C6672965877E}"/>
                </a:ext>
              </a:extLst>
            </p:cNvPr>
            <p:cNvCxnSpPr>
              <a:cxnSpLocks/>
              <a:stCxn id="164" idx="4"/>
              <a:endCxn id="169" idx="2"/>
            </p:cNvCxnSpPr>
            <p:nvPr/>
          </p:nvCxnSpPr>
          <p:spPr>
            <a:xfrm rot="5400000" flipH="1" flipV="1">
              <a:off x="9599797" y="1736908"/>
              <a:ext cx="122298" cy="864140"/>
            </a:xfrm>
            <a:prstGeom prst="bentConnector3">
              <a:avLst>
                <a:gd name="adj1" fmla="val -60929"/>
              </a:avLst>
            </a:prstGeom>
            <a:noFill/>
            <a:ln w="12700" cap="flat">
              <a:solidFill>
                <a:schemeClr val="accent1"/>
              </a:solidFill>
              <a:prstDash val="sysDash"/>
              <a:miter lim="800000"/>
            </a:ln>
            <a:effectLst/>
            <a:sp3d/>
          </p:spPr>
          <p:style>
            <a:lnRef idx="0">
              <a:scrgbClr r="0" g="0" b="0"/>
            </a:lnRef>
            <a:fillRef idx="0">
              <a:scrgbClr r="0" g="0" b="0"/>
            </a:fillRef>
            <a:effectRef idx="0">
              <a:scrgbClr r="0" g="0" b="0"/>
            </a:effectRef>
            <a:fontRef idx="none"/>
          </p:style>
        </p:cxnSp>
      </p:grpSp>
      <p:grpSp>
        <p:nvGrpSpPr>
          <p:cNvPr id="4" name="Groep 3">
            <a:extLst>
              <a:ext uri="{FF2B5EF4-FFF2-40B4-BE49-F238E27FC236}">
                <a16:creationId xmlns:a16="http://schemas.microsoft.com/office/drawing/2014/main" id="{5BD887AF-0420-F12F-0814-989692D84B96}"/>
              </a:ext>
            </a:extLst>
          </p:cNvPr>
          <p:cNvGrpSpPr/>
          <p:nvPr/>
        </p:nvGrpSpPr>
        <p:grpSpPr>
          <a:xfrm>
            <a:off x="4949875" y="5136480"/>
            <a:ext cx="831034" cy="434444"/>
            <a:chOff x="9201876" y="1576527"/>
            <a:chExt cx="1017014" cy="653600"/>
          </a:xfrm>
        </p:grpSpPr>
        <p:grpSp>
          <p:nvGrpSpPr>
            <p:cNvPr id="5" name="Groep 4">
              <a:extLst>
                <a:ext uri="{FF2B5EF4-FFF2-40B4-BE49-F238E27FC236}">
                  <a16:creationId xmlns:a16="http://schemas.microsoft.com/office/drawing/2014/main" id="{09324494-27F1-D69B-80EF-28E23B6C7530}"/>
                </a:ext>
              </a:extLst>
            </p:cNvPr>
            <p:cNvGrpSpPr/>
            <p:nvPr/>
          </p:nvGrpSpPr>
          <p:grpSpPr>
            <a:xfrm>
              <a:off x="9956016" y="1714253"/>
              <a:ext cx="262874" cy="393576"/>
              <a:chOff x="11611752" y="1762998"/>
              <a:chExt cx="262874" cy="393576"/>
            </a:xfrm>
          </p:grpSpPr>
          <p:sp>
            <p:nvSpPr>
              <p:cNvPr id="10" name="Rechthoek 9">
                <a:extLst>
                  <a:ext uri="{FF2B5EF4-FFF2-40B4-BE49-F238E27FC236}">
                    <a16:creationId xmlns:a16="http://schemas.microsoft.com/office/drawing/2014/main" id="{E91B741F-AC31-8888-A626-534AD19DAD6E}"/>
                  </a:ext>
                </a:extLst>
              </p:cNvPr>
              <p:cNvSpPr/>
              <p:nvPr/>
            </p:nvSpPr>
            <p:spPr>
              <a:xfrm>
                <a:off x="11611752" y="1789066"/>
                <a:ext cx="262874" cy="338552"/>
              </a:xfrm>
              <a:prstGeom prst="rect">
                <a:avLst/>
              </a:prstGeom>
              <a:solidFill>
                <a:srgbClr val="FFFFFF"/>
              </a:solidFill>
              <a:ln w="952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11" name="Ovaal 10">
                <a:extLst>
                  <a:ext uri="{FF2B5EF4-FFF2-40B4-BE49-F238E27FC236}">
                    <a16:creationId xmlns:a16="http://schemas.microsoft.com/office/drawing/2014/main" id="{8B8038DD-2C87-CFB6-0AAA-273D7293A03F}"/>
                  </a:ext>
                </a:extLst>
              </p:cNvPr>
              <p:cNvSpPr/>
              <p:nvPr/>
            </p:nvSpPr>
            <p:spPr>
              <a:xfrm>
                <a:off x="11635088" y="1820019"/>
                <a:ext cx="220282" cy="270803"/>
              </a:xfrm>
              <a:prstGeom prst="ellipse">
                <a:avLst/>
              </a:prstGeom>
              <a:solidFill>
                <a:srgbClr val="FFFFFF"/>
              </a:solidFill>
              <a:ln w="9525"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12" name="Tekstvak 11">
                <a:extLst>
                  <a:ext uri="{FF2B5EF4-FFF2-40B4-BE49-F238E27FC236}">
                    <a16:creationId xmlns:a16="http://schemas.microsoft.com/office/drawing/2014/main" id="{360C6708-CB32-8229-F104-528290B2D4B6}"/>
                  </a:ext>
                </a:extLst>
              </p:cNvPr>
              <p:cNvSpPr txBox="1"/>
              <p:nvPr/>
            </p:nvSpPr>
            <p:spPr>
              <a:xfrm>
                <a:off x="11634384" y="1762998"/>
                <a:ext cx="228738" cy="3935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100" b="0" i="0" u="none" strike="noStrike" cap="none" spc="0" normalizeH="0" baseline="0" dirty="0">
                    <a:ln>
                      <a:noFill/>
                    </a:ln>
                    <a:solidFill>
                      <a:srgbClr val="000000"/>
                    </a:solidFill>
                    <a:effectLst/>
                    <a:uFillTx/>
                    <a:latin typeface="Arial"/>
                    <a:ea typeface="Arial"/>
                    <a:cs typeface="Arial"/>
                    <a:sym typeface="Arial"/>
                  </a:rPr>
                  <a:t>V</a:t>
                </a:r>
                <a:endParaRPr kumimoji="0" lang="nl-NL" sz="1400" b="0" i="0" u="none" strike="noStrike" cap="none" spc="0" normalizeH="0" baseline="0" dirty="0">
                  <a:ln>
                    <a:noFill/>
                  </a:ln>
                  <a:solidFill>
                    <a:srgbClr val="000000"/>
                  </a:solidFill>
                  <a:effectLst/>
                  <a:uFillTx/>
                  <a:latin typeface="Arial"/>
                  <a:ea typeface="Arial"/>
                  <a:cs typeface="Arial"/>
                  <a:sym typeface="Arial"/>
                </a:endParaRPr>
              </a:p>
            </p:txBody>
          </p:sp>
        </p:grpSp>
        <p:sp>
          <p:nvSpPr>
            <p:cNvPr id="6" name="Ovaal 5">
              <a:extLst>
                <a:ext uri="{FF2B5EF4-FFF2-40B4-BE49-F238E27FC236}">
                  <a16:creationId xmlns:a16="http://schemas.microsoft.com/office/drawing/2014/main" id="{138B9B7C-73F3-B846-6F61-88C1D9E3CB21}"/>
                </a:ext>
              </a:extLst>
            </p:cNvPr>
            <p:cNvSpPr/>
            <p:nvPr/>
          </p:nvSpPr>
          <p:spPr>
            <a:xfrm>
              <a:off x="9201876" y="1576528"/>
              <a:ext cx="54000" cy="54000"/>
            </a:xfrm>
            <a:prstGeom prst="ellipse">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sp>
          <p:nvSpPr>
            <p:cNvPr id="7" name="Ovaal 6">
              <a:extLst>
                <a:ext uri="{FF2B5EF4-FFF2-40B4-BE49-F238E27FC236}">
                  <a16:creationId xmlns:a16="http://schemas.microsoft.com/office/drawing/2014/main" id="{4D0B74C0-3317-885A-5823-2D1AF933BAD3}"/>
                </a:ext>
              </a:extLst>
            </p:cNvPr>
            <p:cNvSpPr/>
            <p:nvPr/>
          </p:nvSpPr>
          <p:spPr>
            <a:xfrm>
              <a:off x="9201876" y="2176127"/>
              <a:ext cx="54000" cy="54000"/>
            </a:xfrm>
            <a:prstGeom prst="ellipse">
              <a:avLst/>
            </a:prstGeom>
            <a:solidFill>
              <a:srgbClr val="00A6D6"/>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cxnSp>
          <p:nvCxnSpPr>
            <p:cNvPr id="8" name="Verbindingslijn: gebogen 7">
              <a:extLst>
                <a:ext uri="{FF2B5EF4-FFF2-40B4-BE49-F238E27FC236}">
                  <a16:creationId xmlns:a16="http://schemas.microsoft.com/office/drawing/2014/main" id="{49BEA6AD-9020-E50A-0A29-36AACE905288}"/>
                </a:ext>
              </a:extLst>
            </p:cNvPr>
            <p:cNvCxnSpPr>
              <a:cxnSpLocks/>
              <a:stCxn id="6" idx="0"/>
              <a:endCxn id="12" idx="0"/>
            </p:cNvCxnSpPr>
            <p:nvPr/>
          </p:nvCxnSpPr>
          <p:spPr>
            <a:xfrm rot="16200000" flipH="1">
              <a:off x="9592083" y="1213320"/>
              <a:ext cx="137725" cy="864140"/>
            </a:xfrm>
            <a:prstGeom prst="bentConnector3">
              <a:avLst>
                <a:gd name="adj1" fmla="val -27052"/>
              </a:avLst>
            </a:prstGeom>
            <a:noFill/>
            <a:ln w="12700" cap="flat">
              <a:solidFill>
                <a:schemeClr val="accent1"/>
              </a:solidFill>
              <a:prstDash val="sysDash"/>
              <a:miter lim="800000"/>
            </a:ln>
            <a:effectLst/>
            <a:sp3d/>
          </p:spPr>
          <p:style>
            <a:lnRef idx="0">
              <a:scrgbClr r="0" g="0" b="0"/>
            </a:lnRef>
            <a:fillRef idx="0">
              <a:scrgbClr r="0" g="0" b="0"/>
            </a:fillRef>
            <a:effectRef idx="0">
              <a:scrgbClr r="0" g="0" b="0"/>
            </a:effectRef>
            <a:fontRef idx="none"/>
          </p:style>
        </p:cxnSp>
        <p:cxnSp>
          <p:nvCxnSpPr>
            <p:cNvPr id="9" name="Verbindingslijn: gebogen 8">
              <a:extLst>
                <a:ext uri="{FF2B5EF4-FFF2-40B4-BE49-F238E27FC236}">
                  <a16:creationId xmlns:a16="http://schemas.microsoft.com/office/drawing/2014/main" id="{05C69BC3-6735-BFB9-C220-EF1D5F1B3B04}"/>
                </a:ext>
              </a:extLst>
            </p:cNvPr>
            <p:cNvCxnSpPr>
              <a:cxnSpLocks/>
              <a:stCxn id="7" idx="4"/>
              <a:endCxn id="12" idx="2"/>
            </p:cNvCxnSpPr>
            <p:nvPr/>
          </p:nvCxnSpPr>
          <p:spPr>
            <a:xfrm rot="5400000" flipH="1" flipV="1">
              <a:off x="9599797" y="1736908"/>
              <a:ext cx="122298" cy="864140"/>
            </a:xfrm>
            <a:prstGeom prst="bentConnector3">
              <a:avLst>
                <a:gd name="adj1" fmla="val -60929"/>
              </a:avLst>
            </a:prstGeom>
            <a:noFill/>
            <a:ln w="12700" cap="flat">
              <a:solidFill>
                <a:schemeClr val="accent1"/>
              </a:solidFill>
              <a:prstDash val="sysDash"/>
              <a:miter lim="800000"/>
            </a:ln>
            <a:effectLst/>
            <a:sp3d/>
          </p:spPr>
          <p:style>
            <a:lnRef idx="0">
              <a:scrgbClr r="0" g="0" b="0"/>
            </a:lnRef>
            <a:fillRef idx="0">
              <a:scrgbClr r="0" g="0" b="0"/>
            </a:fillRef>
            <a:effectRef idx="0">
              <a:scrgbClr r="0" g="0" b="0"/>
            </a:effectRef>
            <a:fontRef idx="none"/>
          </p:style>
        </p:cxnSp>
      </p:grpSp>
      <p:grpSp>
        <p:nvGrpSpPr>
          <p:cNvPr id="43" name="Groep 42">
            <a:extLst>
              <a:ext uri="{FF2B5EF4-FFF2-40B4-BE49-F238E27FC236}">
                <a16:creationId xmlns:a16="http://schemas.microsoft.com/office/drawing/2014/main" id="{E53F7940-1E6E-90B9-38D3-F6F2D62B5444}"/>
              </a:ext>
            </a:extLst>
          </p:cNvPr>
          <p:cNvGrpSpPr/>
          <p:nvPr/>
        </p:nvGrpSpPr>
        <p:grpSpPr>
          <a:xfrm>
            <a:off x="1123915" y="5762514"/>
            <a:ext cx="9944170" cy="430885"/>
            <a:chOff x="1074497" y="5762514"/>
            <a:chExt cx="9944170" cy="430885"/>
          </a:xfrm>
        </p:grpSpPr>
        <p:cxnSp>
          <p:nvCxnSpPr>
            <p:cNvPr id="90" name="Rechte verbindingslijn 89">
              <a:extLst>
                <a:ext uri="{FF2B5EF4-FFF2-40B4-BE49-F238E27FC236}">
                  <a16:creationId xmlns:a16="http://schemas.microsoft.com/office/drawing/2014/main" id="{FAC527D0-076B-6454-D31C-600B6DD4141C}"/>
                </a:ext>
              </a:extLst>
            </p:cNvPr>
            <p:cNvCxnSpPr>
              <a:cxnSpLocks/>
            </p:cNvCxnSpPr>
            <p:nvPr/>
          </p:nvCxnSpPr>
          <p:spPr>
            <a:xfrm>
              <a:off x="1891058" y="5977956"/>
              <a:ext cx="404431" cy="0"/>
            </a:xfrm>
            <a:prstGeom prst="line">
              <a:avLst/>
            </a:prstGeom>
            <a:noFill/>
            <a:ln w="28575" cap="flat">
              <a:solidFill>
                <a:srgbClr val="93C091"/>
              </a:solidFill>
              <a:prstDash val="solid"/>
              <a:miter lim="800000"/>
            </a:ln>
            <a:effectLst/>
            <a:sp3d/>
          </p:spPr>
          <p:style>
            <a:lnRef idx="0">
              <a:scrgbClr r="0" g="0" b="0"/>
            </a:lnRef>
            <a:fillRef idx="0">
              <a:scrgbClr r="0" g="0" b="0"/>
            </a:fillRef>
            <a:effectRef idx="0">
              <a:scrgbClr r="0" g="0" b="0"/>
            </a:effectRef>
            <a:fontRef idx="none"/>
          </p:style>
        </p:cxnSp>
        <p:cxnSp>
          <p:nvCxnSpPr>
            <p:cNvPr id="91" name="Rechte verbindingslijn 90">
              <a:extLst>
                <a:ext uri="{FF2B5EF4-FFF2-40B4-BE49-F238E27FC236}">
                  <a16:creationId xmlns:a16="http://schemas.microsoft.com/office/drawing/2014/main" id="{71928CC9-3E1B-C6BD-B15E-DD9868B920FA}"/>
                </a:ext>
              </a:extLst>
            </p:cNvPr>
            <p:cNvCxnSpPr>
              <a:cxnSpLocks/>
            </p:cNvCxnSpPr>
            <p:nvPr/>
          </p:nvCxnSpPr>
          <p:spPr>
            <a:xfrm>
              <a:off x="3264402" y="5977956"/>
              <a:ext cx="404431" cy="0"/>
            </a:xfrm>
            <a:prstGeom prst="line">
              <a:avLst/>
            </a:prstGeom>
            <a:noFill/>
            <a:ln w="28575" cap="flat">
              <a:solidFill>
                <a:srgbClr val="6C8EBF"/>
              </a:solidFill>
              <a:prstDash val="solid"/>
              <a:miter lim="800000"/>
            </a:ln>
            <a:effectLst/>
            <a:sp3d/>
          </p:spPr>
          <p:style>
            <a:lnRef idx="0">
              <a:scrgbClr r="0" g="0" b="0"/>
            </a:lnRef>
            <a:fillRef idx="0">
              <a:scrgbClr r="0" g="0" b="0"/>
            </a:fillRef>
            <a:effectRef idx="0">
              <a:scrgbClr r="0" g="0" b="0"/>
            </a:effectRef>
            <a:fontRef idx="none"/>
          </p:style>
        </p:cxnSp>
        <p:cxnSp>
          <p:nvCxnSpPr>
            <p:cNvPr id="92" name="Rechte verbindingslijn 91">
              <a:extLst>
                <a:ext uri="{FF2B5EF4-FFF2-40B4-BE49-F238E27FC236}">
                  <a16:creationId xmlns:a16="http://schemas.microsoft.com/office/drawing/2014/main" id="{1B014FA6-4A69-641E-7196-F49C1E53C446}"/>
                </a:ext>
              </a:extLst>
            </p:cNvPr>
            <p:cNvCxnSpPr>
              <a:cxnSpLocks/>
            </p:cNvCxnSpPr>
            <p:nvPr/>
          </p:nvCxnSpPr>
          <p:spPr>
            <a:xfrm>
              <a:off x="6258017" y="5977956"/>
              <a:ext cx="404431" cy="0"/>
            </a:xfrm>
            <a:prstGeom prst="line">
              <a:avLst/>
            </a:prstGeom>
            <a:noFill/>
            <a:ln w="28575" cap="flat">
              <a:solidFill>
                <a:srgbClr val="92AEC3"/>
              </a:solidFill>
              <a:prstDash val="solid"/>
              <a:miter lim="800000"/>
            </a:ln>
            <a:effectLst/>
            <a:sp3d/>
          </p:spPr>
          <p:style>
            <a:lnRef idx="0">
              <a:scrgbClr r="0" g="0" b="0"/>
            </a:lnRef>
            <a:fillRef idx="0">
              <a:scrgbClr r="0" g="0" b="0"/>
            </a:fillRef>
            <a:effectRef idx="0">
              <a:scrgbClr r="0" g="0" b="0"/>
            </a:effectRef>
            <a:fontRef idx="none"/>
          </p:style>
        </p:cxnSp>
        <p:sp>
          <p:nvSpPr>
            <p:cNvPr id="93" name="Tekstvak 92">
              <a:extLst>
                <a:ext uri="{FF2B5EF4-FFF2-40B4-BE49-F238E27FC236}">
                  <a16:creationId xmlns:a16="http://schemas.microsoft.com/office/drawing/2014/main" id="{651E21F8-853D-55AD-CD84-E545B483E3B2}"/>
                </a:ext>
              </a:extLst>
            </p:cNvPr>
            <p:cNvSpPr txBox="1"/>
            <p:nvPr/>
          </p:nvSpPr>
          <p:spPr>
            <a:xfrm>
              <a:off x="1074497" y="5847152"/>
              <a:ext cx="749750"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nl-NL" sz="1100" dirty="0" err="1"/>
                <a:t>Renewable</a:t>
              </a:r>
              <a:endParaRPr kumimoji="0" lang="nl-NL" sz="1600" b="0" i="0" u="none" strike="noStrike" cap="none" spc="0" normalizeH="0" baseline="0" dirty="0">
                <a:ln>
                  <a:noFill/>
                </a:ln>
                <a:solidFill>
                  <a:srgbClr val="000000"/>
                </a:solidFill>
                <a:effectLst/>
                <a:uFillTx/>
                <a:latin typeface="Arial"/>
                <a:ea typeface="Arial"/>
                <a:cs typeface="Arial"/>
                <a:sym typeface="Arial"/>
              </a:endParaRPr>
            </a:p>
          </p:txBody>
        </p:sp>
        <p:sp>
          <p:nvSpPr>
            <p:cNvPr id="94" name="Tekstvak 93">
              <a:extLst>
                <a:ext uri="{FF2B5EF4-FFF2-40B4-BE49-F238E27FC236}">
                  <a16:creationId xmlns:a16="http://schemas.microsoft.com/office/drawing/2014/main" id="{07057CCF-149E-CF56-BF07-45726ADC3BD7}"/>
                </a:ext>
              </a:extLst>
            </p:cNvPr>
            <p:cNvSpPr txBox="1"/>
            <p:nvPr/>
          </p:nvSpPr>
          <p:spPr>
            <a:xfrm>
              <a:off x="2362300" y="5839458"/>
              <a:ext cx="835291"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a:ln>
                    <a:noFill/>
                  </a:ln>
                  <a:solidFill>
                    <a:srgbClr val="000000"/>
                  </a:solidFill>
                  <a:effectLst/>
                  <a:uFillTx/>
                  <a:latin typeface="Arial"/>
                  <a:ea typeface="Arial"/>
                  <a:cs typeface="Arial"/>
                  <a:sym typeface="Arial"/>
                </a:rPr>
                <a:t>Low-carbo</a:t>
              </a:r>
              <a:r>
                <a:rPr lang="nl-NL" sz="1200" dirty="0"/>
                <a:t>n</a:t>
              </a:r>
              <a:endParaRPr kumimoji="0" lang="nl-NL" sz="1100" b="0" i="0" u="none" strike="noStrike" cap="none" spc="0" normalizeH="0" baseline="0" dirty="0">
                <a:ln>
                  <a:noFill/>
                </a:ln>
                <a:solidFill>
                  <a:srgbClr val="000000"/>
                </a:solidFill>
                <a:effectLst/>
                <a:uFillTx/>
                <a:latin typeface="Arial"/>
                <a:ea typeface="Arial"/>
                <a:cs typeface="Arial"/>
                <a:sym typeface="Arial"/>
              </a:endParaRPr>
            </a:p>
          </p:txBody>
        </p:sp>
        <p:cxnSp>
          <p:nvCxnSpPr>
            <p:cNvPr id="95" name="Rechte verbindingslijn 94">
              <a:extLst>
                <a:ext uri="{FF2B5EF4-FFF2-40B4-BE49-F238E27FC236}">
                  <a16:creationId xmlns:a16="http://schemas.microsoft.com/office/drawing/2014/main" id="{677E0E8E-1B50-6081-684D-157007DB93F1}"/>
                </a:ext>
              </a:extLst>
            </p:cNvPr>
            <p:cNvCxnSpPr>
              <a:cxnSpLocks/>
            </p:cNvCxnSpPr>
            <p:nvPr/>
          </p:nvCxnSpPr>
          <p:spPr>
            <a:xfrm>
              <a:off x="7848090" y="5977956"/>
              <a:ext cx="404431" cy="0"/>
            </a:xfrm>
            <a:prstGeom prst="line">
              <a:avLst/>
            </a:prstGeom>
            <a:noFill/>
            <a:ln w="28575" cap="flat">
              <a:solidFill>
                <a:srgbClr val="7BD6D6"/>
              </a:solidFill>
              <a:prstDash val="solid"/>
              <a:miter lim="800000"/>
            </a:ln>
            <a:effectLst/>
            <a:sp3d/>
          </p:spPr>
          <p:style>
            <a:lnRef idx="0">
              <a:scrgbClr r="0" g="0" b="0"/>
            </a:lnRef>
            <a:fillRef idx="0">
              <a:scrgbClr r="0" g="0" b="0"/>
            </a:fillRef>
            <a:effectRef idx="0">
              <a:scrgbClr r="0" g="0" b="0"/>
            </a:effectRef>
            <a:fontRef idx="none"/>
          </p:style>
        </p:cxnSp>
        <p:sp>
          <p:nvSpPr>
            <p:cNvPr id="96" name="Tekstvak 95">
              <a:extLst>
                <a:ext uri="{FF2B5EF4-FFF2-40B4-BE49-F238E27FC236}">
                  <a16:creationId xmlns:a16="http://schemas.microsoft.com/office/drawing/2014/main" id="{83126731-3782-3F24-9575-B6DF272D3529}"/>
                </a:ext>
              </a:extLst>
            </p:cNvPr>
            <p:cNvSpPr txBox="1"/>
            <p:nvPr/>
          </p:nvSpPr>
          <p:spPr>
            <a:xfrm>
              <a:off x="6864951" y="5847152"/>
              <a:ext cx="916328"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nl-NL" sz="1100" dirty="0" err="1"/>
                <a:t>Hydrogen</a:t>
              </a:r>
              <a:r>
                <a:rPr lang="nl-NL" sz="1100" dirty="0"/>
                <a:t> (</a:t>
              </a:r>
              <a:r>
                <a:rPr lang="nl-NL" sz="1100" dirty="0" err="1"/>
                <a:t>all</a:t>
              </a:r>
              <a:r>
                <a:rPr lang="nl-NL" sz="1100" dirty="0"/>
                <a:t>)</a:t>
              </a:r>
              <a:endParaRPr kumimoji="0" lang="nl-NL" sz="1600" b="0" i="0" u="none" strike="noStrike" cap="none" spc="0" normalizeH="0" baseline="0" dirty="0">
                <a:ln>
                  <a:noFill/>
                </a:ln>
                <a:solidFill>
                  <a:srgbClr val="000000"/>
                </a:solidFill>
                <a:effectLst/>
                <a:uFillTx/>
                <a:latin typeface="Arial"/>
                <a:ea typeface="Arial"/>
                <a:cs typeface="Arial"/>
                <a:sym typeface="Arial"/>
              </a:endParaRPr>
            </a:p>
          </p:txBody>
        </p:sp>
        <p:cxnSp>
          <p:nvCxnSpPr>
            <p:cNvPr id="103" name="Rechte verbindingslijn 102">
              <a:extLst>
                <a:ext uri="{FF2B5EF4-FFF2-40B4-BE49-F238E27FC236}">
                  <a16:creationId xmlns:a16="http://schemas.microsoft.com/office/drawing/2014/main" id="{7B73678F-6651-304A-9E8F-F716B688A7BF}"/>
                </a:ext>
              </a:extLst>
            </p:cNvPr>
            <p:cNvCxnSpPr>
              <a:cxnSpLocks/>
            </p:cNvCxnSpPr>
            <p:nvPr/>
          </p:nvCxnSpPr>
          <p:spPr>
            <a:xfrm>
              <a:off x="4739569" y="5977956"/>
              <a:ext cx="404431" cy="0"/>
            </a:xfrm>
            <a:prstGeom prst="line">
              <a:avLst/>
            </a:prstGeom>
            <a:noFill/>
            <a:ln w="28575" cap="flat">
              <a:solidFill>
                <a:srgbClr val="858585"/>
              </a:solidFill>
              <a:prstDash val="solid"/>
              <a:miter lim="800000"/>
            </a:ln>
            <a:effectLst/>
            <a:sp3d/>
          </p:spPr>
          <p:style>
            <a:lnRef idx="0">
              <a:scrgbClr r="0" g="0" b="0"/>
            </a:lnRef>
            <a:fillRef idx="0">
              <a:scrgbClr r="0" g="0" b="0"/>
            </a:fillRef>
            <a:effectRef idx="0">
              <a:scrgbClr r="0" g="0" b="0"/>
            </a:effectRef>
            <a:fontRef idx="none"/>
          </p:style>
        </p:cxnSp>
        <p:sp>
          <p:nvSpPr>
            <p:cNvPr id="117" name="Tekstvak 116">
              <a:extLst>
                <a:ext uri="{FF2B5EF4-FFF2-40B4-BE49-F238E27FC236}">
                  <a16:creationId xmlns:a16="http://schemas.microsoft.com/office/drawing/2014/main" id="{FA7E2AA6-092F-F56D-F44D-EB51C65C7AE6}"/>
                </a:ext>
              </a:extLst>
            </p:cNvPr>
            <p:cNvSpPr txBox="1"/>
            <p:nvPr/>
          </p:nvSpPr>
          <p:spPr>
            <a:xfrm>
              <a:off x="3735644" y="5839458"/>
              <a:ext cx="937114"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200" b="0" i="0" u="none" strike="noStrike" cap="none" spc="0" normalizeH="0" baseline="0" dirty="0" err="1">
                  <a:ln>
                    <a:noFill/>
                  </a:ln>
                  <a:solidFill>
                    <a:srgbClr val="000000"/>
                  </a:solidFill>
                  <a:effectLst/>
                  <a:uFillTx/>
                  <a:latin typeface="Arial"/>
                  <a:ea typeface="Arial"/>
                  <a:cs typeface="Arial"/>
                  <a:sym typeface="Arial"/>
                </a:rPr>
                <a:t>Imported</a:t>
              </a:r>
              <a:r>
                <a:rPr kumimoji="0" lang="nl-NL" sz="1200" b="0" i="0" u="none" strike="noStrike" cap="none" spc="0" normalizeH="0" baseline="0" dirty="0">
                  <a:ln>
                    <a:noFill/>
                  </a:ln>
                  <a:solidFill>
                    <a:srgbClr val="000000"/>
                  </a:solidFill>
                  <a:effectLst/>
                  <a:uFillTx/>
                  <a:latin typeface="Arial"/>
                  <a:ea typeface="Arial"/>
                  <a:cs typeface="Arial"/>
                  <a:sym typeface="Arial"/>
                </a:rPr>
                <a:t> H2</a:t>
              </a:r>
              <a:endParaRPr kumimoji="0" lang="nl-NL" sz="1800" b="0" i="0" u="none" strike="noStrike" cap="none" spc="0" normalizeH="0" baseline="0" dirty="0">
                <a:ln>
                  <a:noFill/>
                </a:ln>
                <a:solidFill>
                  <a:srgbClr val="000000"/>
                </a:solidFill>
                <a:effectLst/>
                <a:uFillTx/>
                <a:latin typeface="Arial"/>
                <a:ea typeface="Arial"/>
                <a:cs typeface="Arial"/>
                <a:sym typeface="Arial"/>
              </a:endParaRPr>
            </a:p>
          </p:txBody>
        </p:sp>
        <p:sp>
          <p:nvSpPr>
            <p:cNvPr id="125" name="Tekstvak 124">
              <a:extLst>
                <a:ext uri="{FF2B5EF4-FFF2-40B4-BE49-F238E27FC236}">
                  <a16:creationId xmlns:a16="http://schemas.microsoft.com/office/drawing/2014/main" id="{9317F4DA-D966-482E-1F00-E6F83B9CD860}"/>
                </a:ext>
              </a:extLst>
            </p:cNvPr>
            <p:cNvSpPr txBox="1"/>
            <p:nvPr/>
          </p:nvSpPr>
          <p:spPr>
            <a:xfrm>
              <a:off x="5210811" y="5847152"/>
              <a:ext cx="980395"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nl-NL" sz="1100" dirty="0" err="1"/>
                <a:t>Regasified</a:t>
              </a:r>
              <a:r>
                <a:rPr lang="nl-NL" sz="1100" dirty="0"/>
                <a:t> H2</a:t>
              </a:r>
              <a:endParaRPr kumimoji="0" lang="nl-NL" sz="2400" b="0" i="0" u="none" strike="noStrike" cap="none" spc="0" normalizeH="0" baseline="0" dirty="0">
                <a:ln>
                  <a:noFill/>
                </a:ln>
                <a:solidFill>
                  <a:srgbClr val="000000"/>
                </a:solidFill>
                <a:effectLst/>
                <a:uFillTx/>
                <a:latin typeface="Arial"/>
                <a:ea typeface="Arial"/>
                <a:cs typeface="Arial"/>
                <a:sym typeface="Arial"/>
              </a:endParaRPr>
            </a:p>
          </p:txBody>
        </p:sp>
        <p:cxnSp>
          <p:nvCxnSpPr>
            <p:cNvPr id="126" name="Rechte verbindingslijn 125">
              <a:extLst>
                <a:ext uri="{FF2B5EF4-FFF2-40B4-BE49-F238E27FC236}">
                  <a16:creationId xmlns:a16="http://schemas.microsoft.com/office/drawing/2014/main" id="{82B09ED9-B30D-9671-607B-95D6A13B9A49}"/>
                </a:ext>
              </a:extLst>
            </p:cNvPr>
            <p:cNvCxnSpPr>
              <a:cxnSpLocks/>
            </p:cNvCxnSpPr>
            <p:nvPr/>
          </p:nvCxnSpPr>
          <p:spPr>
            <a:xfrm>
              <a:off x="9064495" y="5977956"/>
              <a:ext cx="404431" cy="0"/>
            </a:xfrm>
            <a:prstGeom prst="line">
              <a:avLst/>
            </a:prstGeom>
            <a:noFill/>
            <a:ln w="28575" cap="flat">
              <a:solidFill>
                <a:srgbClr val="9877A8"/>
              </a:solidFill>
              <a:prstDash val="solid"/>
              <a:miter lim="800000"/>
            </a:ln>
            <a:effectLst/>
            <a:sp3d/>
          </p:spPr>
          <p:style>
            <a:lnRef idx="0">
              <a:scrgbClr r="0" g="0" b="0"/>
            </a:lnRef>
            <a:fillRef idx="0">
              <a:scrgbClr r="0" g="0" b="0"/>
            </a:fillRef>
            <a:effectRef idx="0">
              <a:scrgbClr r="0" g="0" b="0"/>
            </a:effectRef>
            <a:fontRef idx="none"/>
          </p:style>
        </p:cxnSp>
        <p:sp>
          <p:nvSpPr>
            <p:cNvPr id="127" name="Tekstvak 126">
              <a:extLst>
                <a:ext uri="{FF2B5EF4-FFF2-40B4-BE49-F238E27FC236}">
                  <a16:creationId xmlns:a16="http://schemas.microsoft.com/office/drawing/2014/main" id="{A2640E86-1A6F-DFDF-FE56-07D7F28F78BC}"/>
                </a:ext>
              </a:extLst>
            </p:cNvPr>
            <p:cNvSpPr txBox="1"/>
            <p:nvPr/>
          </p:nvSpPr>
          <p:spPr>
            <a:xfrm>
              <a:off x="8375106" y="5762514"/>
              <a:ext cx="680634" cy="430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nl-NL" sz="1100" dirty="0"/>
                <a:t>Liquid</a:t>
              </a:r>
              <a:br>
                <a:rPr lang="nl-NL" sz="1100" dirty="0"/>
              </a:br>
              <a:r>
                <a:rPr lang="nl-NL" sz="1100" dirty="0" err="1"/>
                <a:t>hydrogen</a:t>
              </a:r>
              <a:endParaRPr kumimoji="0" lang="nl-NL" sz="1600" b="0" i="0" u="none" strike="noStrike" cap="none" spc="0" normalizeH="0" baseline="0" dirty="0">
                <a:ln>
                  <a:noFill/>
                </a:ln>
                <a:solidFill>
                  <a:srgbClr val="000000"/>
                </a:solidFill>
                <a:effectLst/>
                <a:uFillTx/>
                <a:latin typeface="Arial"/>
                <a:ea typeface="Arial"/>
                <a:cs typeface="Arial"/>
                <a:sym typeface="Arial"/>
              </a:endParaRPr>
            </a:p>
          </p:txBody>
        </p:sp>
        <p:cxnSp>
          <p:nvCxnSpPr>
            <p:cNvPr id="38" name="Rechte verbindingslijn 37">
              <a:extLst>
                <a:ext uri="{FF2B5EF4-FFF2-40B4-BE49-F238E27FC236}">
                  <a16:creationId xmlns:a16="http://schemas.microsoft.com/office/drawing/2014/main" id="{EBDF8F82-9CCD-C2F8-DDDE-D656E650F66E}"/>
                </a:ext>
              </a:extLst>
            </p:cNvPr>
            <p:cNvCxnSpPr>
              <a:cxnSpLocks/>
            </p:cNvCxnSpPr>
            <p:nvPr/>
          </p:nvCxnSpPr>
          <p:spPr>
            <a:xfrm>
              <a:off x="10614236" y="5977956"/>
              <a:ext cx="404431" cy="0"/>
            </a:xfrm>
            <a:prstGeom prst="line">
              <a:avLst/>
            </a:prstGeom>
            <a:noFill/>
            <a:ln w="28575" cap="flat">
              <a:solidFill>
                <a:srgbClr val="B89D7F"/>
              </a:solidFill>
              <a:prstDash val="solid"/>
              <a:miter lim="800000"/>
            </a:ln>
            <a:effectLst/>
            <a:sp3d/>
          </p:spPr>
          <p:style>
            <a:lnRef idx="0">
              <a:scrgbClr r="0" g="0" b="0"/>
            </a:lnRef>
            <a:fillRef idx="0">
              <a:scrgbClr r="0" g="0" b="0"/>
            </a:fillRef>
            <a:effectRef idx="0">
              <a:scrgbClr r="0" g="0" b="0"/>
            </a:effectRef>
            <a:fontRef idx="none"/>
          </p:style>
        </p:cxnSp>
        <p:sp>
          <p:nvSpPr>
            <p:cNvPr id="39" name="Tekstvak 38">
              <a:extLst>
                <a:ext uri="{FF2B5EF4-FFF2-40B4-BE49-F238E27FC236}">
                  <a16:creationId xmlns:a16="http://schemas.microsoft.com/office/drawing/2014/main" id="{3E93BB6B-33D7-95AD-52F7-E1C6B79B5BEC}"/>
                </a:ext>
              </a:extLst>
            </p:cNvPr>
            <p:cNvSpPr txBox="1"/>
            <p:nvPr/>
          </p:nvSpPr>
          <p:spPr>
            <a:xfrm>
              <a:off x="9631097" y="5847152"/>
              <a:ext cx="813682"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nl-NL" sz="1100" dirty="0"/>
                <a:t>Natural gas</a:t>
              </a:r>
              <a:endParaRPr kumimoji="0" lang="nl-NL" sz="1600" b="0" i="0" u="none" strike="noStrike" cap="none" spc="0" normalizeH="0" baseline="0" dirty="0">
                <a:ln>
                  <a:noFill/>
                </a:ln>
                <a:solidFill>
                  <a:srgbClr val="000000"/>
                </a:solidFill>
                <a:effectLst/>
                <a:uFillTx/>
                <a:latin typeface="Arial"/>
                <a:ea typeface="Arial"/>
                <a:cs typeface="Arial"/>
                <a:sym typeface="Arial"/>
              </a:endParaRPr>
            </a:p>
          </p:txBody>
        </p:sp>
      </p:grpSp>
      <p:sp>
        <p:nvSpPr>
          <p:cNvPr id="14" name="Tekstvak 13">
            <a:extLst>
              <a:ext uri="{FF2B5EF4-FFF2-40B4-BE49-F238E27FC236}">
                <a16:creationId xmlns:a16="http://schemas.microsoft.com/office/drawing/2014/main" id="{304ADFB1-5A8E-5DF4-3285-8998A0178870}"/>
              </a:ext>
            </a:extLst>
          </p:cNvPr>
          <p:cNvSpPr txBox="1"/>
          <p:nvPr/>
        </p:nvSpPr>
        <p:spPr>
          <a:xfrm>
            <a:off x="2987177" y="6192488"/>
            <a:ext cx="6217646"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nl-NL" sz="1200" dirty="0">
                <a:solidFill>
                  <a:schemeClr val="tx1"/>
                </a:solidFill>
              </a:rPr>
              <a:t>Context | </a:t>
            </a:r>
            <a:r>
              <a:rPr kumimoji="0" lang="nl-NL" sz="1200" b="0" i="0" u="none" strike="noStrike" cap="none" spc="0" normalizeH="0" baseline="0" dirty="0" err="1">
                <a:ln>
                  <a:noFill/>
                </a:ln>
                <a:solidFill>
                  <a:schemeClr val="tx1"/>
                </a:solidFill>
                <a:effectLst/>
                <a:uFillTx/>
                <a:latin typeface="Arial"/>
                <a:ea typeface="Arial"/>
                <a:cs typeface="Arial"/>
                <a:sym typeface="Arial"/>
              </a:rPr>
              <a:t>Problem</a:t>
            </a:r>
            <a:r>
              <a:rPr kumimoji="0" lang="nl-NL" sz="1200" b="0" i="0" u="none" strike="noStrike" cap="none" spc="0" normalizeH="0" baseline="0" dirty="0">
                <a:ln>
                  <a:noFill/>
                </a:ln>
                <a:solidFill>
                  <a:schemeClr val="tx1"/>
                </a:solidFill>
                <a:effectLst/>
                <a:uFillTx/>
                <a:latin typeface="Arial"/>
                <a:ea typeface="Arial"/>
                <a:cs typeface="Arial"/>
                <a:sym typeface="Arial"/>
              </a:rPr>
              <a:t> statement </a:t>
            </a:r>
            <a:r>
              <a:rPr kumimoji="0" lang="nl-NL" sz="1200" b="0" i="0" u="none" strike="noStrike" cap="none" spc="0" normalizeH="0" baseline="0" dirty="0">
                <a:ln>
                  <a:noFill/>
                </a:ln>
                <a:solidFill>
                  <a:srgbClr val="000000"/>
                </a:solidFill>
                <a:effectLst/>
                <a:uFillTx/>
                <a:latin typeface="Arial"/>
                <a:ea typeface="Arial"/>
                <a:cs typeface="Arial"/>
                <a:sym typeface="Arial"/>
              </a:rPr>
              <a:t>| ECT</a:t>
            </a:r>
            <a:r>
              <a:rPr kumimoji="0" lang="nl-NL" sz="1200" b="0" i="0" u="none" strike="noStrike" cap="none" spc="0" normalizeH="0" dirty="0">
                <a:ln>
                  <a:noFill/>
                </a:ln>
                <a:solidFill>
                  <a:srgbClr val="000000"/>
                </a:solidFill>
                <a:effectLst/>
                <a:uFillTx/>
                <a:latin typeface="Arial"/>
                <a:ea typeface="Arial"/>
                <a:cs typeface="Arial"/>
                <a:sym typeface="Arial"/>
              </a:rPr>
              <a:t> |</a:t>
            </a:r>
            <a:r>
              <a:rPr kumimoji="0" lang="nl-NL" sz="1200" b="0" i="0" u="none" strike="noStrike" cap="none" spc="0" normalizeH="0" baseline="0" dirty="0">
                <a:ln>
                  <a:noFill/>
                </a:ln>
                <a:solidFill>
                  <a:srgbClr val="000000"/>
                </a:solidFill>
                <a:effectLst/>
                <a:uFillTx/>
                <a:latin typeface="Arial"/>
                <a:ea typeface="Arial"/>
                <a:cs typeface="Arial"/>
                <a:sym typeface="Arial"/>
              </a:rPr>
              <a:t> </a:t>
            </a:r>
            <a:r>
              <a:rPr kumimoji="0" lang="nl-NL" sz="1200" b="0" i="0" u="none" strike="noStrike" cap="none" spc="0" normalizeH="0" baseline="0" dirty="0" err="1">
                <a:ln>
                  <a:noFill/>
                </a:ln>
                <a:solidFill>
                  <a:schemeClr val="tx1"/>
                </a:solidFill>
                <a:effectLst/>
                <a:uFillTx/>
                <a:latin typeface="Arial"/>
                <a:ea typeface="Arial"/>
                <a:cs typeface="Arial"/>
                <a:sym typeface="Arial"/>
              </a:rPr>
              <a:t>Modeling</a:t>
            </a:r>
            <a:r>
              <a:rPr kumimoji="0" lang="nl-NL" sz="1200" b="0" i="0" u="none" strike="noStrike" cap="none" spc="0" normalizeH="0" baseline="0" dirty="0">
                <a:ln>
                  <a:noFill/>
                </a:ln>
                <a:solidFill>
                  <a:srgbClr val="000000"/>
                </a:solidFill>
                <a:effectLst/>
                <a:uFillTx/>
                <a:latin typeface="Arial"/>
                <a:ea typeface="Arial"/>
                <a:cs typeface="Arial"/>
                <a:sym typeface="Arial"/>
              </a:rPr>
              <a:t> &amp; Design | </a:t>
            </a:r>
            <a:r>
              <a:rPr kumimoji="0" lang="nl-NL" sz="1200" b="0" i="0" u="none" strike="noStrike" cap="none" spc="0" normalizeH="0" baseline="0" dirty="0">
                <a:ln>
                  <a:noFill/>
                </a:ln>
                <a:solidFill>
                  <a:schemeClr val="accent1"/>
                </a:solidFill>
                <a:effectLst/>
                <a:uFillTx/>
                <a:latin typeface="Arial"/>
                <a:ea typeface="Arial"/>
                <a:cs typeface="Arial"/>
                <a:sym typeface="Arial"/>
              </a:rPr>
              <a:t>Analysis</a:t>
            </a:r>
            <a:r>
              <a:rPr kumimoji="0" lang="nl-NL" sz="1200" b="0" i="0" u="none" strike="noStrike" cap="none" spc="0" normalizeH="0" baseline="0" dirty="0">
                <a:ln>
                  <a:noFill/>
                </a:ln>
                <a:solidFill>
                  <a:srgbClr val="000000"/>
                </a:solidFill>
                <a:effectLst/>
                <a:uFillTx/>
                <a:latin typeface="Arial"/>
                <a:ea typeface="Arial"/>
                <a:cs typeface="Arial"/>
                <a:sym typeface="Arial"/>
              </a:rPr>
              <a:t> | Control | </a:t>
            </a:r>
            <a:r>
              <a:rPr kumimoji="0" lang="nl-NL" sz="1200" b="0" i="0" u="none" strike="noStrike" cap="none" spc="0" normalizeH="0" baseline="0" dirty="0" err="1">
                <a:ln>
                  <a:noFill/>
                </a:ln>
                <a:solidFill>
                  <a:srgbClr val="000000"/>
                </a:solidFill>
                <a:effectLst/>
                <a:uFillTx/>
                <a:latin typeface="Arial"/>
                <a:ea typeface="Arial"/>
                <a:cs typeface="Arial"/>
                <a:sym typeface="Arial"/>
              </a:rPr>
              <a:t>Conclusions</a:t>
            </a:r>
            <a:r>
              <a:rPr kumimoji="0" lang="nl-NL" sz="1200" b="0" i="0" u="none" strike="noStrike" cap="none" spc="0" normalizeH="0" baseline="0" dirty="0">
                <a:ln>
                  <a:noFill/>
                </a:ln>
                <a:solidFill>
                  <a:srgbClr val="000000"/>
                </a:solidFill>
                <a:effectLst/>
                <a:uFillTx/>
                <a:latin typeface="Arial"/>
                <a:ea typeface="Arial"/>
                <a:cs typeface="Arial"/>
                <a:sym typeface="Arial"/>
              </a:rPr>
              <a:t> </a:t>
            </a:r>
          </a:p>
        </p:txBody>
      </p:sp>
    </p:spTree>
    <p:extLst>
      <p:ext uri="{BB962C8B-B14F-4D97-AF65-F5344CB8AC3E}">
        <p14:creationId xmlns:p14="http://schemas.microsoft.com/office/powerpoint/2010/main" val="36032825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8"/>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9"/>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74"/>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60"/>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68"/>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75"/>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82"/>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45"/>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137"/>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61"/>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4"/>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3" name="Afbeelding 2102" descr="Afbeelding met tekst, schermopname, diagram, Plan&#10;&#10;Automatisch gegenereerde beschrijving">
            <a:extLst>
              <a:ext uri="{FF2B5EF4-FFF2-40B4-BE49-F238E27FC236}">
                <a16:creationId xmlns:a16="http://schemas.microsoft.com/office/drawing/2014/main" id="{AB9F5520-8D99-FFAB-D6FE-61D892F211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1367" y="1250487"/>
            <a:ext cx="8811166" cy="4831200"/>
          </a:xfrm>
          <a:prstGeom prst="rect">
            <a:avLst/>
          </a:prstGeom>
        </p:spPr>
      </p:pic>
      <p:pic>
        <p:nvPicPr>
          <p:cNvPr id="29" name="Afbeelding 28" descr="Afbeelding met tekst, diagram, schermopname, Plan&#10;&#10;Automatisch gegenereerde beschrijving">
            <a:extLst>
              <a:ext uri="{FF2B5EF4-FFF2-40B4-BE49-F238E27FC236}">
                <a16:creationId xmlns:a16="http://schemas.microsoft.com/office/drawing/2014/main" id="{0ED2E0F8-8CF8-0447-EA93-ED98A1675D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43307" y="1250487"/>
            <a:ext cx="6569351" cy="4338000"/>
          </a:xfrm>
          <a:prstGeom prst="rect">
            <a:avLst/>
          </a:prstGeom>
        </p:spPr>
      </p:pic>
      <p:sp>
        <p:nvSpPr>
          <p:cNvPr id="2" name="Titel 1">
            <a:extLst>
              <a:ext uri="{FF2B5EF4-FFF2-40B4-BE49-F238E27FC236}">
                <a16:creationId xmlns:a16="http://schemas.microsoft.com/office/drawing/2014/main" id="{1BFEA111-3D68-0940-C170-4F12CD0409F3}"/>
              </a:ext>
            </a:extLst>
          </p:cNvPr>
          <p:cNvSpPr>
            <a:spLocks noGrp="1"/>
          </p:cNvSpPr>
          <p:nvPr>
            <p:ph type="title"/>
          </p:nvPr>
        </p:nvSpPr>
        <p:spPr>
          <a:xfrm>
            <a:off x="698500" y="741499"/>
            <a:ext cx="11313500" cy="490401"/>
          </a:xfrm>
        </p:spPr>
        <p:txBody>
          <a:bodyPr>
            <a:normAutofit/>
          </a:bodyPr>
          <a:lstStyle/>
          <a:p>
            <a:r>
              <a:rPr lang="nl-NL" sz="2800" dirty="0" err="1"/>
              <a:t>Regulatory</a:t>
            </a:r>
            <a:r>
              <a:rPr lang="nl-NL" sz="2800" dirty="0"/>
              <a:t> </a:t>
            </a:r>
            <a:r>
              <a:rPr lang="nl-NL" sz="2800" dirty="0" err="1"/>
              <a:t>Intervention</a:t>
            </a:r>
            <a:r>
              <a:rPr lang="nl-NL" sz="2800" dirty="0"/>
              <a:t> as a PID Controller </a:t>
            </a:r>
            <a:r>
              <a:rPr lang="nl-NL" sz="2800" dirty="0" err="1"/>
              <a:t>to</a:t>
            </a:r>
            <a:r>
              <a:rPr lang="nl-NL" sz="2800" dirty="0"/>
              <a:t> </a:t>
            </a:r>
            <a:r>
              <a:rPr lang="nl-NL" sz="2800" dirty="0" err="1"/>
              <a:t>Minimize</a:t>
            </a:r>
            <a:r>
              <a:rPr lang="nl-NL" sz="2800" dirty="0"/>
              <a:t> </a:t>
            </a:r>
            <a:r>
              <a:rPr lang="nl-NL" sz="2800" dirty="0" err="1"/>
              <a:t>Volatility</a:t>
            </a:r>
            <a:endParaRPr lang="nl-NL" sz="2800" dirty="0"/>
          </a:p>
        </p:txBody>
      </p:sp>
      <p:sp>
        <p:nvSpPr>
          <p:cNvPr id="3" name="Tijdelijke aanduiding voor dianummer 2">
            <a:extLst>
              <a:ext uri="{FF2B5EF4-FFF2-40B4-BE49-F238E27FC236}">
                <a16:creationId xmlns:a16="http://schemas.microsoft.com/office/drawing/2014/main" id="{0D698DD5-726E-6506-499E-E47F38A707B3}"/>
              </a:ext>
            </a:extLst>
          </p:cNvPr>
          <p:cNvSpPr>
            <a:spLocks noGrp="1"/>
          </p:cNvSpPr>
          <p:nvPr>
            <p:ph type="sldNum" sz="quarter" idx="2"/>
          </p:nvPr>
        </p:nvSpPr>
        <p:spPr>
          <a:xfrm>
            <a:off x="11387042" y="6240205"/>
            <a:ext cx="84959" cy="184666"/>
          </a:xfrm>
        </p:spPr>
        <p:txBody>
          <a:bodyPr/>
          <a:lstStyle/>
          <a:p>
            <a:r>
              <a:rPr lang="nl-NL" dirty="0"/>
              <a:t>8</a:t>
            </a:r>
          </a:p>
        </p:txBody>
      </p:sp>
      <p:grpSp>
        <p:nvGrpSpPr>
          <p:cNvPr id="2054" name="Groep 2053">
            <a:extLst>
              <a:ext uri="{FF2B5EF4-FFF2-40B4-BE49-F238E27FC236}">
                <a16:creationId xmlns:a16="http://schemas.microsoft.com/office/drawing/2014/main" id="{B45AFAE8-38D2-A2AB-B928-AC5F6597FA01}"/>
              </a:ext>
            </a:extLst>
          </p:cNvPr>
          <p:cNvGrpSpPr/>
          <p:nvPr/>
        </p:nvGrpSpPr>
        <p:grpSpPr>
          <a:xfrm>
            <a:off x="390985" y="2067892"/>
            <a:ext cx="11541233" cy="2980769"/>
            <a:chOff x="390985" y="2067892"/>
            <a:chExt cx="11541233" cy="2980769"/>
          </a:xfrm>
        </p:grpSpPr>
        <p:sp>
          <p:nvSpPr>
            <p:cNvPr id="2056" name="Rectangle: Rounded Corners 1">
              <a:extLst>
                <a:ext uri="{FF2B5EF4-FFF2-40B4-BE49-F238E27FC236}">
                  <a16:creationId xmlns:a16="http://schemas.microsoft.com/office/drawing/2014/main" id="{DD9DE085-9E55-D3C9-9121-03F12F2EF058}"/>
                </a:ext>
              </a:extLst>
            </p:cNvPr>
            <p:cNvSpPr/>
            <p:nvPr/>
          </p:nvSpPr>
          <p:spPr>
            <a:xfrm>
              <a:off x="7376172" y="2550278"/>
              <a:ext cx="2915920" cy="2016000"/>
            </a:xfrm>
            <a:prstGeom prst="roundRect">
              <a:avLst>
                <a:gd name="adj" fmla="val 4133"/>
              </a:avLst>
            </a:prstGeom>
            <a:noFill/>
            <a:ln w="38100" cap="flat">
              <a:solidFill>
                <a:srgbClr val="E4F2F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Arial"/>
                <a:ea typeface="Arial"/>
                <a:cs typeface="Arial"/>
                <a:sym typeface="Arial"/>
              </a:endParaRPr>
            </a:p>
          </p:txBody>
        </p:sp>
        <p:cxnSp>
          <p:nvCxnSpPr>
            <p:cNvPr id="2057" name="Rechte verbindingslijn met pijl 2056">
              <a:extLst>
                <a:ext uri="{FF2B5EF4-FFF2-40B4-BE49-F238E27FC236}">
                  <a16:creationId xmlns:a16="http://schemas.microsoft.com/office/drawing/2014/main" id="{29AC1CB1-6E3D-827E-CAF2-37F43C1B9C2C}"/>
                </a:ext>
              </a:extLst>
            </p:cNvPr>
            <p:cNvCxnSpPr>
              <a:cxnSpLocks/>
              <a:stCxn id="2056" idx="3"/>
            </p:cNvCxnSpPr>
            <p:nvPr/>
          </p:nvCxnSpPr>
          <p:spPr>
            <a:xfrm>
              <a:off x="10292092" y="3558278"/>
              <a:ext cx="1640126" cy="0"/>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2058" name="Ovaal 2057">
              <a:extLst>
                <a:ext uri="{FF2B5EF4-FFF2-40B4-BE49-F238E27FC236}">
                  <a16:creationId xmlns:a16="http://schemas.microsoft.com/office/drawing/2014/main" id="{CC41E777-9490-0C3E-26B8-121601107C56}"/>
                </a:ext>
              </a:extLst>
            </p:cNvPr>
            <p:cNvSpPr/>
            <p:nvPr/>
          </p:nvSpPr>
          <p:spPr>
            <a:xfrm>
              <a:off x="1581367" y="3468278"/>
              <a:ext cx="180000" cy="180000"/>
            </a:xfrm>
            <a:prstGeom prst="ellipse">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cxnSp>
          <p:nvCxnSpPr>
            <p:cNvPr id="2059" name="Rechte verbindingslijn met pijl 2058">
              <a:extLst>
                <a:ext uri="{FF2B5EF4-FFF2-40B4-BE49-F238E27FC236}">
                  <a16:creationId xmlns:a16="http://schemas.microsoft.com/office/drawing/2014/main" id="{D74B9FB5-403B-F4D3-8A70-57F77ECA8ADB}"/>
                </a:ext>
              </a:extLst>
            </p:cNvPr>
            <p:cNvCxnSpPr>
              <a:cxnSpLocks/>
              <a:endCxn id="2058" idx="2"/>
            </p:cNvCxnSpPr>
            <p:nvPr/>
          </p:nvCxnSpPr>
          <p:spPr>
            <a:xfrm>
              <a:off x="390985" y="3558278"/>
              <a:ext cx="1190382" cy="0"/>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060" name="Verbindingslijn: gebogen 2059">
              <a:extLst>
                <a:ext uri="{FF2B5EF4-FFF2-40B4-BE49-F238E27FC236}">
                  <a16:creationId xmlns:a16="http://schemas.microsoft.com/office/drawing/2014/main" id="{7C0C422A-3610-1408-D63F-7535A98999DC}"/>
                </a:ext>
              </a:extLst>
            </p:cNvPr>
            <p:cNvCxnSpPr>
              <a:cxnSpLocks/>
              <a:endCxn id="2058" idx="4"/>
            </p:cNvCxnSpPr>
            <p:nvPr/>
          </p:nvCxnSpPr>
          <p:spPr>
            <a:xfrm rot="10800000" flipV="1">
              <a:off x="1671367" y="3558278"/>
              <a:ext cx="9257290" cy="90000"/>
            </a:xfrm>
            <a:prstGeom prst="bentConnector4">
              <a:avLst>
                <a:gd name="adj1" fmla="val -760"/>
                <a:gd name="adj2" fmla="val 229491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grpSp>
          <p:nvGrpSpPr>
            <p:cNvPr id="2061" name="Groep 2060">
              <a:extLst>
                <a:ext uri="{FF2B5EF4-FFF2-40B4-BE49-F238E27FC236}">
                  <a16:creationId xmlns:a16="http://schemas.microsoft.com/office/drawing/2014/main" id="{793A8C89-822A-1365-6FEB-E6AA551189F0}"/>
                </a:ext>
              </a:extLst>
            </p:cNvPr>
            <p:cNvGrpSpPr/>
            <p:nvPr/>
          </p:nvGrpSpPr>
          <p:grpSpPr>
            <a:xfrm>
              <a:off x="3017731" y="2067892"/>
              <a:ext cx="2925457" cy="2980769"/>
              <a:chOff x="3240009" y="1643078"/>
              <a:chExt cx="2925457" cy="2980769"/>
            </a:xfrm>
          </p:grpSpPr>
          <p:sp>
            <p:nvSpPr>
              <p:cNvPr id="2080" name="Rectangle: Rounded Corners 1">
                <a:extLst>
                  <a:ext uri="{FF2B5EF4-FFF2-40B4-BE49-F238E27FC236}">
                    <a16:creationId xmlns:a16="http://schemas.microsoft.com/office/drawing/2014/main" id="{A8EF9C4D-585F-02AF-020F-AAC48AF73AC4}"/>
                  </a:ext>
                </a:extLst>
              </p:cNvPr>
              <p:cNvSpPr/>
              <p:nvPr/>
            </p:nvSpPr>
            <p:spPr>
              <a:xfrm>
                <a:off x="3249546" y="2681676"/>
                <a:ext cx="2915920" cy="900000"/>
              </a:xfrm>
              <a:prstGeom prst="roundRect">
                <a:avLst>
                  <a:gd name="adj" fmla="val 4133"/>
                </a:avLst>
              </a:prstGeom>
              <a:noFill/>
              <a:ln w="38100" cap="flat">
                <a:solidFill>
                  <a:srgbClr val="E4F2F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Arial"/>
                  <a:ea typeface="Arial"/>
                  <a:cs typeface="Arial"/>
                  <a:sym typeface="Arial"/>
                </a:endParaRPr>
              </a:p>
            </p:txBody>
          </p:sp>
          <p:sp>
            <p:nvSpPr>
              <p:cNvPr id="2081" name="Rectangle: Rounded Corners 1">
                <a:extLst>
                  <a:ext uri="{FF2B5EF4-FFF2-40B4-BE49-F238E27FC236}">
                    <a16:creationId xmlns:a16="http://schemas.microsoft.com/office/drawing/2014/main" id="{0E8EC61E-CD47-970E-55AC-3E45CDA40A6E}"/>
                  </a:ext>
                </a:extLst>
              </p:cNvPr>
              <p:cNvSpPr/>
              <p:nvPr/>
            </p:nvSpPr>
            <p:spPr>
              <a:xfrm>
                <a:off x="3249546" y="3723847"/>
                <a:ext cx="2915920" cy="900000"/>
              </a:xfrm>
              <a:prstGeom prst="roundRect">
                <a:avLst>
                  <a:gd name="adj" fmla="val 4133"/>
                </a:avLst>
              </a:prstGeom>
              <a:noFill/>
              <a:ln w="38100" cap="flat">
                <a:solidFill>
                  <a:srgbClr val="E4F2F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Arial"/>
                  <a:ea typeface="Arial"/>
                  <a:cs typeface="Arial"/>
                  <a:sym typeface="Arial"/>
                </a:endParaRPr>
              </a:p>
            </p:txBody>
          </p:sp>
          <p:sp>
            <p:nvSpPr>
              <p:cNvPr id="2082" name="Rectangle: Rounded Corners 1">
                <a:extLst>
                  <a:ext uri="{FF2B5EF4-FFF2-40B4-BE49-F238E27FC236}">
                    <a16:creationId xmlns:a16="http://schemas.microsoft.com/office/drawing/2014/main" id="{6A0A973A-B778-E8BD-29CA-C7FA812317F8}"/>
                  </a:ext>
                </a:extLst>
              </p:cNvPr>
              <p:cNvSpPr/>
              <p:nvPr/>
            </p:nvSpPr>
            <p:spPr>
              <a:xfrm>
                <a:off x="3240009" y="1643078"/>
                <a:ext cx="2915920" cy="900000"/>
              </a:xfrm>
              <a:prstGeom prst="roundRect">
                <a:avLst>
                  <a:gd name="adj" fmla="val 4133"/>
                </a:avLst>
              </a:prstGeom>
              <a:noFill/>
              <a:ln w="38100" cap="flat">
                <a:solidFill>
                  <a:srgbClr val="E4F2F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Arial"/>
                  <a:ea typeface="Arial"/>
                  <a:cs typeface="Arial"/>
                  <a:sym typeface="Arial"/>
                </a:endParaRPr>
              </a:p>
            </p:txBody>
          </p:sp>
        </p:grpSp>
        <p:sp>
          <p:nvSpPr>
            <p:cNvPr id="2062" name="Ovaal 2061">
              <a:extLst>
                <a:ext uri="{FF2B5EF4-FFF2-40B4-BE49-F238E27FC236}">
                  <a16:creationId xmlns:a16="http://schemas.microsoft.com/office/drawing/2014/main" id="{9D8258BB-EEDA-3B61-5232-71B43B590C5C}"/>
                </a:ext>
              </a:extLst>
            </p:cNvPr>
            <p:cNvSpPr/>
            <p:nvPr/>
          </p:nvSpPr>
          <p:spPr>
            <a:xfrm>
              <a:off x="6345017" y="3468279"/>
              <a:ext cx="180000" cy="180000"/>
            </a:xfrm>
            <a:prstGeom prst="ellipse">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a:ln>
                  <a:noFill/>
                </a:ln>
                <a:solidFill>
                  <a:srgbClr val="000000"/>
                </a:solidFill>
                <a:effectLst/>
                <a:uFillTx/>
                <a:latin typeface="Arial"/>
                <a:ea typeface="Arial"/>
                <a:cs typeface="Arial"/>
                <a:sym typeface="Arial"/>
              </a:endParaRPr>
            </a:p>
          </p:txBody>
        </p:sp>
        <p:cxnSp>
          <p:nvCxnSpPr>
            <p:cNvPr id="2063" name="Verbindingslijn: gebogen 2062">
              <a:extLst>
                <a:ext uri="{FF2B5EF4-FFF2-40B4-BE49-F238E27FC236}">
                  <a16:creationId xmlns:a16="http://schemas.microsoft.com/office/drawing/2014/main" id="{F28D7B36-09E8-34BA-4DE3-25B76116CD56}"/>
                </a:ext>
              </a:extLst>
            </p:cNvPr>
            <p:cNvCxnSpPr>
              <a:cxnSpLocks/>
              <a:stCxn id="2082" idx="1"/>
              <a:endCxn id="2081" idx="1"/>
            </p:cNvCxnSpPr>
            <p:nvPr/>
          </p:nvCxnSpPr>
          <p:spPr>
            <a:xfrm rot="10800000" flipH="1" flipV="1">
              <a:off x="3017730" y="2517891"/>
              <a:ext cx="9537" cy="2080769"/>
            </a:xfrm>
            <a:prstGeom prst="bentConnector3">
              <a:avLst>
                <a:gd name="adj1" fmla="val -5438660"/>
              </a:avLst>
            </a:prstGeom>
            <a:noFill/>
            <a:ln w="12700" cap="flat">
              <a:solidFill>
                <a:schemeClr val="accent1"/>
              </a:solidFill>
              <a:prstDash val="solid"/>
              <a:miter lim="800000"/>
              <a:headEnd type="triangle"/>
              <a:tailEnd type="triangle"/>
            </a:ln>
            <a:effectLst/>
            <a:sp3d/>
          </p:spPr>
          <p:style>
            <a:lnRef idx="0">
              <a:scrgbClr r="0" g="0" b="0"/>
            </a:lnRef>
            <a:fillRef idx="0">
              <a:scrgbClr r="0" g="0" b="0"/>
            </a:fillRef>
            <a:effectRef idx="0">
              <a:scrgbClr r="0" g="0" b="0"/>
            </a:effectRef>
            <a:fontRef idx="none"/>
          </p:style>
        </p:cxnSp>
        <p:cxnSp>
          <p:nvCxnSpPr>
            <p:cNvPr id="2064" name="Rechte verbindingslijn met pijl 2063">
              <a:extLst>
                <a:ext uri="{FF2B5EF4-FFF2-40B4-BE49-F238E27FC236}">
                  <a16:creationId xmlns:a16="http://schemas.microsoft.com/office/drawing/2014/main" id="{4A81BEB0-3C25-91E5-3B6E-FF26861D0565}"/>
                </a:ext>
              </a:extLst>
            </p:cNvPr>
            <p:cNvCxnSpPr>
              <a:cxnSpLocks/>
              <a:stCxn id="2058" idx="6"/>
            </p:cNvCxnSpPr>
            <p:nvPr/>
          </p:nvCxnSpPr>
          <p:spPr>
            <a:xfrm flipV="1">
              <a:off x="1761367" y="3556490"/>
              <a:ext cx="1265901" cy="1788"/>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065" name="Verbindingslijn: gebogen 2064">
              <a:extLst>
                <a:ext uri="{FF2B5EF4-FFF2-40B4-BE49-F238E27FC236}">
                  <a16:creationId xmlns:a16="http://schemas.microsoft.com/office/drawing/2014/main" id="{CD402B85-B36B-4178-1BE0-5550A7BAD0C7}"/>
                </a:ext>
              </a:extLst>
            </p:cNvPr>
            <p:cNvCxnSpPr>
              <a:cxnSpLocks/>
              <a:stCxn id="2082" idx="3"/>
              <a:endCxn id="2062" idx="0"/>
            </p:cNvCxnSpPr>
            <p:nvPr/>
          </p:nvCxnSpPr>
          <p:spPr>
            <a:xfrm>
              <a:off x="5933651" y="2517892"/>
              <a:ext cx="501366" cy="950387"/>
            </a:xfrm>
            <a:prstGeom prst="bentConnector2">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066" name="Verbindingslijn: gebogen 2065">
              <a:extLst>
                <a:ext uri="{FF2B5EF4-FFF2-40B4-BE49-F238E27FC236}">
                  <a16:creationId xmlns:a16="http://schemas.microsoft.com/office/drawing/2014/main" id="{45C25262-06EF-6CFD-0C6B-85F826B3D4D4}"/>
                </a:ext>
              </a:extLst>
            </p:cNvPr>
            <p:cNvCxnSpPr>
              <a:cxnSpLocks/>
              <a:stCxn id="2081" idx="3"/>
              <a:endCxn id="2062" idx="4"/>
            </p:cNvCxnSpPr>
            <p:nvPr/>
          </p:nvCxnSpPr>
          <p:spPr>
            <a:xfrm flipV="1">
              <a:off x="5943188" y="3648279"/>
              <a:ext cx="491829" cy="950382"/>
            </a:xfrm>
            <a:prstGeom prst="bentConnector2">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067" name="Rechte verbindingslijn met pijl 2066">
              <a:extLst>
                <a:ext uri="{FF2B5EF4-FFF2-40B4-BE49-F238E27FC236}">
                  <a16:creationId xmlns:a16="http://schemas.microsoft.com/office/drawing/2014/main" id="{18B1C186-A1F4-D4B1-8839-EDCD7500EF1D}"/>
                </a:ext>
              </a:extLst>
            </p:cNvPr>
            <p:cNvCxnSpPr>
              <a:cxnSpLocks/>
              <a:stCxn id="2080" idx="3"/>
              <a:endCxn id="2062" idx="2"/>
            </p:cNvCxnSpPr>
            <p:nvPr/>
          </p:nvCxnSpPr>
          <p:spPr>
            <a:xfrm>
              <a:off x="5943188" y="3556490"/>
              <a:ext cx="401829" cy="1789"/>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068" name="Rechte verbindingslijn met pijl 2067">
              <a:extLst>
                <a:ext uri="{FF2B5EF4-FFF2-40B4-BE49-F238E27FC236}">
                  <a16:creationId xmlns:a16="http://schemas.microsoft.com/office/drawing/2014/main" id="{714922C6-9DC1-7F75-21C7-ED88C2A6A8A5}"/>
                </a:ext>
              </a:extLst>
            </p:cNvPr>
            <p:cNvCxnSpPr>
              <a:cxnSpLocks/>
              <a:stCxn id="2062" idx="6"/>
              <a:endCxn id="2056" idx="1"/>
            </p:cNvCxnSpPr>
            <p:nvPr/>
          </p:nvCxnSpPr>
          <p:spPr>
            <a:xfrm flipV="1">
              <a:off x="6525017" y="3558278"/>
              <a:ext cx="851155" cy="1"/>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2069" name="Tekstvak 2068">
              <a:extLst>
                <a:ext uri="{FF2B5EF4-FFF2-40B4-BE49-F238E27FC236}">
                  <a16:creationId xmlns:a16="http://schemas.microsoft.com/office/drawing/2014/main" id="{FED2B2E2-921F-4025-9667-29524093B693}"/>
                </a:ext>
              </a:extLst>
            </p:cNvPr>
            <p:cNvSpPr txBox="1"/>
            <p:nvPr/>
          </p:nvSpPr>
          <p:spPr>
            <a:xfrm>
              <a:off x="1752530" y="3454392"/>
              <a:ext cx="22057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nl-NL" sz="1800" b="0" i="0" u="none" strike="noStrike" cap="none" spc="0" normalizeH="0" baseline="0" dirty="0">
                  <a:ln>
                    <a:noFill/>
                  </a:ln>
                  <a:solidFill>
                    <a:srgbClr val="00A6D6"/>
                  </a:solidFill>
                  <a:effectLst/>
                  <a:uFillTx/>
                  <a:latin typeface="Arial"/>
                  <a:ea typeface="Arial"/>
                  <a:cs typeface="Arial"/>
                  <a:sym typeface="Arial"/>
                </a:rPr>
                <a:t>_</a:t>
              </a:r>
            </a:p>
            <a:p>
              <a:pPr marL="0" marR="0" indent="0" algn="l" defTabSz="914400" rtl="0" fontAlgn="auto" latinLnBrk="0" hangingPunct="0">
                <a:lnSpc>
                  <a:spcPct val="100000"/>
                </a:lnSpc>
                <a:spcBef>
                  <a:spcPts val="0"/>
                </a:spcBef>
                <a:spcAft>
                  <a:spcPts val="0"/>
                </a:spcAft>
                <a:buClrTx/>
                <a:buSzTx/>
                <a:buFontTx/>
                <a:buNone/>
                <a:tabLst/>
              </a:pPr>
              <a:endParaRPr kumimoji="0" lang="nl-NL" sz="1800" b="0" i="0" u="none" strike="noStrike" cap="none" spc="0" normalizeH="0" baseline="0" dirty="0">
                <a:ln>
                  <a:noFill/>
                </a:ln>
                <a:solidFill>
                  <a:srgbClr val="00A6D6"/>
                </a:solidFill>
                <a:effectLst/>
                <a:uFillTx/>
                <a:latin typeface="Arial"/>
                <a:ea typeface="Arial"/>
                <a:cs typeface="Arial"/>
                <a:sym typeface="Arial"/>
              </a:endParaRPr>
            </a:p>
          </p:txBody>
        </p:sp>
        <mc:AlternateContent xmlns:mc="http://schemas.openxmlformats.org/markup-compatibility/2006" xmlns:a14="http://schemas.microsoft.com/office/drawing/2010/main">
          <mc:Choice Requires="a14">
            <p:sp>
              <p:nvSpPr>
                <p:cNvPr id="2070" name="Tekstvak 2069">
                  <a:extLst>
                    <a:ext uri="{FF2B5EF4-FFF2-40B4-BE49-F238E27FC236}">
                      <a16:creationId xmlns:a16="http://schemas.microsoft.com/office/drawing/2014/main" id="{11708B1F-29E2-3CB5-3862-9B5C6505D224}"/>
                    </a:ext>
                  </a:extLst>
                </p:cNvPr>
                <p:cNvSpPr txBox="1"/>
                <p:nvPr/>
              </p:nvSpPr>
              <p:spPr>
                <a:xfrm>
                  <a:off x="520705" y="3180416"/>
                  <a:ext cx="98712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14:m>
                    <m:oMathPara xmlns:m="http://schemas.openxmlformats.org/officeDocument/2006/math">
                      <m:oMathParaPr>
                        <m:jc m:val="centerGroup"/>
                      </m:oMathParaPr>
                      <m:oMath xmlns:m="http://schemas.openxmlformats.org/officeDocument/2006/math">
                        <m:acc>
                          <m:accPr>
                            <m:chr m:val="̅"/>
                            <m:ctrlPr>
                              <a:rPr kumimoji="0" lang="nl-NL" sz="1800" b="0" i="1" u="none" strike="noStrike" cap="none" spc="0" normalizeH="0" baseline="0" smtClean="0">
                                <a:ln>
                                  <a:noFill/>
                                </a:ln>
                                <a:solidFill>
                                  <a:srgbClr val="00A6D6"/>
                                </a:solidFill>
                                <a:effectLst/>
                                <a:uFillTx/>
                                <a:latin typeface="Cambria Math" panose="02040503050406030204" pitchFamily="18" charset="0"/>
                                <a:cs typeface="Arial"/>
                                <a:sym typeface="Arial"/>
                              </a:rPr>
                            </m:ctrlPr>
                          </m:accPr>
                          <m:e>
                            <m:r>
                              <a:rPr kumimoji="0" lang="nl-NL" sz="1800" b="0" i="1" u="none" strike="noStrike" cap="none" spc="0" normalizeH="0" baseline="0" smtClean="0">
                                <a:ln>
                                  <a:noFill/>
                                </a:ln>
                                <a:solidFill>
                                  <a:srgbClr val="00A6D6"/>
                                </a:solidFill>
                                <a:effectLst/>
                                <a:uFillTx/>
                                <a:latin typeface="Cambria Math" panose="02040503050406030204" pitchFamily="18" charset="0"/>
                                <a:cs typeface="Arial"/>
                                <a:sym typeface="Arial"/>
                              </a:rPr>
                              <m:t>𝑣</m:t>
                            </m:r>
                          </m:e>
                        </m:acc>
                        <m:sSup>
                          <m:sSupPr>
                            <m:ctrlPr>
                              <a:rPr kumimoji="0" lang="nl-NL" sz="1800" b="0" i="1" u="none" strike="noStrike" cap="none" spc="0" normalizeH="0" baseline="0" smtClean="0">
                                <a:ln>
                                  <a:noFill/>
                                </a:ln>
                                <a:solidFill>
                                  <a:srgbClr val="00A6D6"/>
                                </a:solidFill>
                                <a:effectLst/>
                                <a:uFillTx/>
                                <a:latin typeface="Cambria Math" panose="02040503050406030204" pitchFamily="18" charset="0"/>
                                <a:cs typeface="Arial"/>
                                <a:sym typeface="Arial"/>
                              </a:rPr>
                            </m:ctrlPr>
                          </m:sSupPr>
                          <m:e>
                            <m:r>
                              <a:rPr kumimoji="0" lang="nl-NL" sz="1800" b="0" i="1" u="none" strike="noStrike" cap="none" spc="0" normalizeH="0" baseline="0" smtClean="0">
                                <a:ln>
                                  <a:noFill/>
                                </a:ln>
                                <a:solidFill>
                                  <a:schemeClr val="bg1"/>
                                </a:solidFill>
                                <a:effectLst/>
                                <a:uFillTx/>
                                <a:latin typeface="Cambria Math" panose="02040503050406030204" pitchFamily="18" charset="0"/>
                                <a:cs typeface="Arial"/>
                                <a:sym typeface="Arial"/>
                              </a:rPr>
                              <m:t>.</m:t>
                            </m:r>
                          </m:e>
                          <m:sup>
                            <m:sSub>
                              <m:sSubPr>
                                <m:ctrlPr>
                                  <a:rPr lang="nl-NL" i="1">
                                    <a:solidFill>
                                      <a:srgbClr val="00A6D6"/>
                                    </a:solidFill>
                                    <a:latin typeface="Cambria Math" panose="02040503050406030204" pitchFamily="18" charset="0"/>
                                  </a:rPr>
                                </m:ctrlPr>
                              </m:sSubPr>
                              <m:e>
                                <m:r>
                                  <a:rPr lang="nl-NL" i="1">
                                    <a:solidFill>
                                      <a:srgbClr val="00A6D6"/>
                                    </a:solidFill>
                                    <a:latin typeface="Cambria Math" panose="02040503050406030204" pitchFamily="18" charset="0"/>
                                  </a:rPr>
                                  <m:t>𝐻</m:t>
                                </m:r>
                              </m:e>
                              <m:sub>
                                <m:r>
                                  <a:rPr lang="nl-NL" i="1">
                                    <a:solidFill>
                                      <a:srgbClr val="00A6D6"/>
                                    </a:solidFill>
                                    <a:latin typeface="Cambria Math" panose="02040503050406030204" pitchFamily="18" charset="0"/>
                                  </a:rPr>
                                  <m:t>2</m:t>
                                </m:r>
                              </m:sub>
                            </m:sSub>
                          </m:sup>
                        </m:sSup>
                        <m:r>
                          <a:rPr kumimoji="0" lang="nl-NL" sz="1800" b="0" i="1" u="none" strike="noStrike" cap="none" spc="0" normalizeH="0" baseline="0" smtClean="0">
                            <a:ln>
                              <a:noFill/>
                            </a:ln>
                            <a:solidFill>
                              <a:srgbClr val="00A6D6"/>
                            </a:solidFill>
                            <a:effectLst/>
                            <a:uFillTx/>
                            <a:latin typeface="Cambria Math" panose="02040503050406030204" pitchFamily="18" charset="0"/>
                            <a:ea typeface="Arial"/>
                            <a:cs typeface="Arial"/>
                            <a:sym typeface="Arial"/>
                          </a:rPr>
                          <m:t>(</m:t>
                        </m:r>
                        <m:r>
                          <a:rPr kumimoji="0" lang="nl-NL" sz="1800" b="0" i="1" u="none" strike="noStrike" cap="none" spc="0" normalizeH="0" baseline="0" smtClean="0">
                            <a:ln>
                              <a:noFill/>
                            </a:ln>
                            <a:solidFill>
                              <a:srgbClr val="00A6D6"/>
                            </a:solidFill>
                            <a:effectLst/>
                            <a:uFillTx/>
                            <a:latin typeface="Cambria Math" panose="02040503050406030204" pitchFamily="18" charset="0"/>
                            <a:ea typeface="Arial"/>
                            <a:cs typeface="Arial"/>
                            <a:sym typeface="Arial"/>
                          </a:rPr>
                          <m:t>𝑡</m:t>
                        </m:r>
                        <m:r>
                          <a:rPr kumimoji="0" lang="nl-NL" sz="1800" b="0" i="1" u="none" strike="noStrike" cap="none" spc="0" normalizeH="0" baseline="0" smtClean="0">
                            <a:ln>
                              <a:noFill/>
                            </a:ln>
                            <a:solidFill>
                              <a:srgbClr val="00A6D6"/>
                            </a:solidFill>
                            <a:effectLst/>
                            <a:uFillTx/>
                            <a:latin typeface="Cambria Math" panose="02040503050406030204" pitchFamily="18" charset="0"/>
                            <a:ea typeface="Arial"/>
                            <a:cs typeface="Arial"/>
                            <a:sym typeface="Arial"/>
                          </a:rPr>
                          <m:t>)</m:t>
                        </m:r>
                      </m:oMath>
                    </m:oMathPara>
                  </a14:m>
                  <a:endParaRPr kumimoji="0" lang="nl-NL" sz="1800" b="0" i="0" u="none" strike="noStrike" cap="none" spc="0" normalizeH="0" baseline="0" dirty="0">
                    <a:ln>
                      <a:noFill/>
                    </a:ln>
                    <a:solidFill>
                      <a:srgbClr val="00A6D6"/>
                    </a:solidFill>
                    <a:effectLst/>
                    <a:uFillTx/>
                    <a:latin typeface="Arial"/>
                    <a:ea typeface="Arial"/>
                    <a:cs typeface="Arial"/>
                    <a:sym typeface="Arial"/>
                  </a:endParaRPr>
                </a:p>
              </p:txBody>
            </p:sp>
          </mc:Choice>
          <mc:Fallback xmlns="">
            <p:sp>
              <p:nvSpPr>
                <p:cNvPr id="2070" name="Tekstvak 2069">
                  <a:extLst>
                    <a:ext uri="{FF2B5EF4-FFF2-40B4-BE49-F238E27FC236}">
                      <a16:creationId xmlns:a16="http://schemas.microsoft.com/office/drawing/2014/main" id="{11708B1F-29E2-3CB5-3862-9B5C6505D224}"/>
                    </a:ext>
                  </a:extLst>
                </p:cNvPr>
                <p:cNvSpPr txBox="1">
                  <a:spLocks noRot="1" noChangeAspect="1" noMove="1" noResize="1" noEditPoints="1" noAdjustHandles="1" noChangeArrowheads="1" noChangeShapeType="1" noTextEdit="1"/>
                </p:cNvSpPr>
                <p:nvPr/>
              </p:nvSpPr>
              <p:spPr>
                <a:xfrm>
                  <a:off x="520705" y="3180416"/>
                  <a:ext cx="987127" cy="369330"/>
                </a:xfrm>
                <a:prstGeom prst="rect">
                  <a:avLst/>
                </a:prstGeom>
                <a:blipFill>
                  <a:blip r:embed="rId5"/>
                  <a:stretch>
                    <a:fillRect b="-15000"/>
                  </a:stretch>
                </a:blipFill>
                <a:ln w="12700" cap="flat">
                  <a:noFill/>
                  <a:miter lim="400000"/>
                </a:ln>
                <a:effectLst/>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2071" name="Tekstvak 2070">
                  <a:extLst>
                    <a:ext uri="{FF2B5EF4-FFF2-40B4-BE49-F238E27FC236}">
                      <a16:creationId xmlns:a16="http://schemas.microsoft.com/office/drawing/2014/main" id="{63E17AF4-B853-AC63-D7DD-57DFD1E3276C}"/>
                    </a:ext>
                  </a:extLst>
                </p:cNvPr>
                <p:cNvSpPr txBox="1"/>
                <p:nvPr/>
              </p:nvSpPr>
              <p:spPr>
                <a:xfrm>
                  <a:off x="1682791" y="3180416"/>
                  <a:ext cx="88690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14:m>
                    <m:oMathPara xmlns:m="http://schemas.openxmlformats.org/officeDocument/2006/math">
                      <m:oMathParaPr>
                        <m:jc m:val="centerGroup"/>
                      </m:oMathParaPr>
                      <m:oMath xmlns:m="http://schemas.openxmlformats.org/officeDocument/2006/math">
                        <m:sSup>
                          <m:sSupPr>
                            <m:ctrlPr>
                              <a:rPr kumimoji="0" lang="nl-NL" sz="1800" b="0" i="1" u="none" strike="noStrike" cap="none" spc="0" normalizeH="0" baseline="0" smtClean="0">
                                <a:ln>
                                  <a:noFill/>
                                </a:ln>
                                <a:solidFill>
                                  <a:srgbClr val="00A6D6"/>
                                </a:solidFill>
                                <a:effectLst/>
                                <a:uFillTx/>
                                <a:latin typeface="Cambria Math" panose="02040503050406030204" pitchFamily="18" charset="0"/>
                                <a:cs typeface="Arial"/>
                                <a:sym typeface="Arial"/>
                              </a:rPr>
                            </m:ctrlPr>
                          </m:sSupPr>
                          <m:e>
                            <m:sSub>
                              <m:sSubPr>
                                <m:ctrlPr>
                                  <a:rPr lang="nl-NL" i="1">
                                    <a:solidFill>
                                      <a:srgbClr val="00A6D6"/>
                                    </a:solidFill>
                                    <a:latin typeface="Cambria Math" panose="02040503050406030204" pitchFamily="18" charset="0"/>
                                  </a:rPr>
                                </m:ctrlPr>
                              </m:sSubPr>
                              <m:e>
                                <m:r>
                                  <a:rPr lang="nl-NL" b="0" i="1" smtClean="0">
                                    <a:solidFill>
                                      <a:srgbClr val="00A6D6"/>
                                    </a:solidFill>
                                    <a:latin typeface="Cambria Math" panose="02040503050406030204" pitchFamily="18" charset="0"/>
                                  </a:rPr>
                                  <m:t>𝑣</m:t>
                                </m:r>
                              </m:e>
                              <m:sub>
                                <m:r>
                                  <a:rPr lang="nl-NL" i="1">
                                    <a:solidFill>
                                      <a:srgbClr val="00A6D6"/>
                                    </a:solidFill>
                                    <a:latin typeface="Cambria Math" panose="02040503050406030204" pitchFamily="18" charset="0"/>
                                  </a:rPr>
                                  <m:t>𝑒</m:t>
                                </m:r>
                              </m:sub>
                            </m:sSub>
                          </m:e>
                          <m:sup>
                            <m:sSub>
                              <m:sSubPr>
                                <m:ctrlPr>
                                  <a:rPr lang="nl-NL" i="1">
                                    <a:solidFill>
                                      <a:srgbClr val="00A6D6"/>
                                    </a:solidFill>
                                    <a:latin typeface="Cambria Math" panose="02040503050406030204" pitchFamily="18" charset="0"/>
                                  </a:rPr>
                                </m:ctrlPr>
                              </m:sSubPr>
                              <m:e>
                                <m:r>
                                  <a:rPr lang="nl-NL" i="1">
                                    <a:solidFill>
                                      <a:srgbClr val="00A6D6"/>
                                    </a:solidFill>
                                    <a:latin typeface="Cambria Math" panose="02040503050406030204" pitchFamily="18" charset="0"/>
                                  </a:rPr>
                                  <m:t>𝐻</m:t>
                                </m:r>
                              </m:e>
                              <m:sub>
                                <m:r>
                                  <a:rPr lang="nl-NL" i="1">
                                    <a:solidFill>
                                      <a:srgbClr val="00A6D6"/>
                                    </a:solidFill>
                                    <a:latin typeface="Cambria Math" panose="02040503050406030204" pitchFamily="18" charset="0"/>
                                  </a:rPr>
                                  <m:t>2</m:t>
                                </m:r>
                              </m:sub>
                            </m:sSub>
                          </m:sup>
                        </m:sSup>
                        <m:r>
                          <a:rPr kumimoji="0" lang="nl-NL" sz="1800" b="0" i="1" u="none" strike="noStrike" cap="none" spc="0" normalizeH="0" baseline="0" smtClean="0">
                            <a:ln>
                              <a:noFill/>
                            </a:ln>
                            <a:solidFill>
                              <a:srgbClr val="00A6D6"/>
                            </a:solidFill>
                            <a:effectLst/>
                            <a:uFillTx/>
                            <a:latin typeface="Cambria Math" panose="02040503050406030204" pitchFamily="18" charset="0"/>
                            <a:ea typeface="Arial"/>
                            <a:cs typeface="Arial"/>
                            <a:sym typeface="Arial"/>
                          </a:rPr>
                          <m:t>(</m:t>
                        </m:r>
                        <m:r>
                          <a:rPr kumimoji="0" lang="nl-NL" sz="1800" b="0" i="1" u="none" strike="noStrike" cap="none" spc="0" normalizeH="0" baseline="0" smtClean="0">
                            <a:ln>
                              <a:noFill/>
                            </a:ln>
                            <a:solidFill>
                              <a:srgbClr val="00A6D6"/>
                            </a:solidFill>
                            <a:effectLst/>
                            <a:uFillTx/>
                            <a:latin typeface="Cambria Math" panose="02040503050406030204" pitchFamily="18" charset="0"/>
                            <a:ea typeface="Arial"/>
                            <a:cs typeface="Arial"/>
                            <a:sym typeface="Arial"/>
                          </a:rPr>
                          <m:t>𝑡</m:t>
                        </m:r>
                        <m:r>
                          <a:rPr kumimoji="0" lang="nl-NL" sz="1800" b="0" i="1" u="none" strike="noStrike" cap="none" spc="0" normalizeH="0" baseline="0" smtClean="0">
                            <a:ln>
                              <a:noFill/>
                            </a:ln>
                            <a:solidFill>
                              <a:srgbClr val="00A6D6"/>
                            </a:solidFill>
                            <a:effectLst/>
                            <a:uFillTx/>
                            <a:latin typeface="Cambria Math" panose="02040503050406030204" pitchFamily="18" charset="0"/>
                            <a:ea typeface="Arial"/>
                            <a:cs typeface="Arial"/>
                            <a:sym typeface="Arial"/>
                          </a:rPr>
                          <m:t>)</m:t>
                        </m:r>
                      </m:oMath>
                    </m:oMathPara>
                  </a14:m>
                  <a:endParaRPr kumimoji="0" lang="nl-NL" sz="1800" b="0" i="0" u="none" strike="noStrike" cap="none" spc="0" normalizeH="0" baseline="0" dirty="0">
                    <a:ln>
                      <a:noFill/>
                    </a:ln>
                    <a:solidFill>
                      <a:srgbClr val="00A6D6"/>
                    </a:solidFill>
                    <a:effectLst/>
                    <a:uFillTx/>
                    <a:latin typeface="Arial"/>
                    <a:ea typeface="Arial"/>
                    <a:cs typeface="Arial"/>
                    <a:sym typeface="Arial"/>
                  </a:endParaRPr>
                </a:p>
              </p:txBody>
            </p:sp>
          </mc:Choice>
          <mc:Fallback xmlns="">
            <p:sp>
              <p:nvSpPr>
                <p:cNvPr id="2071" name="Tekstvak 2070">
                  <a:extLst>
                    <a:ext uri="{FF2B5EF4-FFF2-40B4-BE49-F238E27FC236}">
                      <a16:creationId xmlns:a16="http://schemas.microsoft.com/office/drawing/2014/main" id="{63E17AF4-B853-AC63-D7DD-57DFD1E3276C}"/>
                    </a:ext>
                  </a:extLst>
                </p:cNvPr>
                <p:cNvSpPr txBox="1">
                  <a:spLocks noRot="1" noChangeAspect="1" noMove="1" noResize="1" noEditPoints="1" noAdjustHandles="1" noChangeArrowheads="1" noChangeShapeType="1" noTextEdit="1"/>
                </p:cNvSpPr>
                <p:nvPr/>
              </p:nvSpPr>
              <p:spPr>
                <a:xfrm>
                  <a:off x="1682791" y="3180416"/>
                  <a:ext cx="886907" cy="369330"/>
                </a:xfrm>
                <a:prstGeom prst="rect">
                  <a:avLst/>
                </a:prstGeom>
                <a:blipFill>
                  <a:blip r:embed="rId6"/>
                  <a:stretch>
                    <a:fillRect r="-2740" b="-15000"/>
                  </a:stretch>
                </a:blipFill>
                <a:ln w="12700" cap="flat">
                  <a:noFill/>
                  <a:miter lim="400000"/>
                </a:ln>
                <a:effectLst/>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2072" name="Tekstvak 2071">
                  <a:extLst>
                    <a:ext uri="{FF2B5EF4-FFF2-40B4-BE49-F238E27FC236}">
                      <a16:creationId xmlns:a16="http://schemas.microsoft.com/office/drawing/2014/main" id="{862D1A8C-721B-DC8C-E32A-F48264F8AC64}"/>
                    </a:ext>
                  </a:extLst>
                </p:cNvPr>
                <p:cNvSpPr txBox="1"/>
                <p:nvPr/>
              </p:nvSpPr>
              <p:spPr>
                <a:xfrm>
                  <a:off x="6575342" y="3181332"/>
                  <a:ext cx="81207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14:m>
                    <m:oMathPara xmlns:m="http://schemas.openxmlformats.org/officeDocument/2006/math">
                      <m:oMathParaPr>
                        <m:jc m:val="centerGroup"/>
                      </m:oMathParaPr>
                      <m:oMath xmlns:m="http://schemas.openxmlformats.org/officeDocument/2006/math">
                        <m:sSup>
                          <m:sSupPr>
                            <m:ctrlPr>
                              <a:rPr kumimoji="0" lang="nl-NL" sz="1800" b="0" i="1" u="none" strike="noStrike" cap="none" spc="0" normalizeH="0" baseline="0" smtClean="0">
                                <a:ln>
                                  <a:noFill/>
                                </a:ln>
                                <a:solidFill>
                                  <a:srgbClr val="00A6D6"/>
                                </a:solidFill>
                                <a:effectLst/>
                                <a:uFillTx/>
                                <a:latin typeface="Cambria Math" panose="02040503050406030204" pitchFamily="18" charset="0"/>
                                <a:cs typeface="Arial"/>
                                <a:sym typeface="Arial"/>
                              </a:rPr>
                            </m:ctrlPr>
                          </m:sSupPr>
                          <m:e>
                            <m:r>
                              <a:rPr kumimoji="0" lang="nl-NL" sz="1800" b="0" i="1" u="none" strike="noStrike" cap="none" spc="0" normalizeH="0" baseline="0" smtClean="0">
                                <a:ln>
                                  <a:noFill/>
                                </a:ln>
                                <a:solidFill>
                                  <a:srgbClr val="00A6D6"/>
                                </a:solidFill>
                                <a:effectLst/>
                                <a:uFillTx/>
                                <a:latin typeface="Cambria Math" panose="02040503050406030204" pitchFamily="18" charset="0"/>
                                <a:cs typeface="Arial"/>
                                <a:sym typeface="Arial"/>
                              </a:rPr>
                              <m:t>𝑔</m:t>
                            </m:r>
                          </m:e>
                          <m:sup>
                            <m:sSub>
                              <m:sSubPr>
                                <m:ctrlPr>
                                  <a:rPr lang="nl-NL" i="1">
                                    <a:solidFill>
                                      <a:srgbClr val="00A6D6"/>
                                    </a:solidFill>
                                    <a:latin typeface="Cambria Math" panose="02040503050406030204" pitchFamily="18" charset="0"/>
                                  </a:rPr>
                                </m:ctrlPr>
                              </m:sSubPr>
                              <m:e>
                                <m:r>
                                  <a:rPr lang="nl-NL" i="1">
                                    <a:solidFill>
                                      <a:srgbClr val="00A6D6"/>
                                    </a:solidFill>
                                    <a:latin typeface="Cambria Math" panose="02040503050406030204" pitchFamily="18" charset="0"/>
                                  </a:rPr>
                                  <m:t>𝐻</m:t>
                                </m:r>
                              </m:e>
                              <m:sub>
                                <m:r>
                                  <a:rPr lang="nl-NL" i="1">
                                    <a:solidFill>
                                      <a:srgbClr val="00A6D6"/>
                                    </a:solidFill>
                                    <a:latin typeface="Cambria Math" panose="02040503050406030204" pitchFamily="18" charset="0"/>
                                  </a:rPr>
                                  <m:t>2</m:t>
                                </m:r>
                              </m:sub>
                            </m:sSub>
                          </m:sup>
                        </m:sSup>
                        <m:r>
                          <a:rPr kumimoji="0" lang="nl-NL" sz="1800" b="0" i="1" u="none" strike="noStrike" cap="none" spc="0" normalizeH="0" baseline="0" smtClean="0">
                            <a:ln>
                              <a:noFill/>
                            </a:ln>
                            <a:solidFill>
                              <a:srgbClr val="00A6D6"/>
                            </a:solidFill>
                            <a:effectLst/>
                            <a:uFillTx/>
                            <a:latin typeface="Cambria Math" panose="02040503050406030204" pitchFamily="18" charset="0"/>
                            <a:ea typeface="Arial"/>
                            <a:cs typeface="Arial"/>
                            <a:sym typeface="Arial"/>
                          </a:rPr>
                          <m:t>(</m:t>
                        </m:r>
                        <m:r>
                          <a:rPr kumimoji="0" lang="nl-NL" sz="1800" b="0" i="1" u="none" strike="noStrike" cap="none" spc="0" normalizeH="0" baseline="0" smtClean="0">
                            <a:ln>
                              <a:noFill/>
                            </a:ln>
                            <a:solidFill>
                              <a:srgbClr val="00A6D6"/>
                            </a:solidFill>
                            <a:effectLst/>
                            <a:uFillTx/>
                            <a:latin typeface="Cambria Math" panose="02040503050406030204" pitchFamily="18" charset="0"/>
                            <a:ea typeface="Arial"/>
                            <a:cs typeface="Arial"/>
                            <a:sym typeface="Arial"/>
                          </a:rPr>
                          <m:t>𝑡</m:t>
                        </m:r>
                        <m:r>
                          <a:rPr kumimoji="0" lang="nl-NL" sz="1800" b="0" i="1" u="none" strike="noStrike" cap="none" spc="0" normalizeH="0" baseline="0" smtClean="0">
                            <a:ln>
                              <a:noFill/>
                            </a:ln>
                            <a:solidFill>
                              <a:srgbClr val="00A6D6"/>
                            </a:solidFill>
                            <a:effectLst/>
                            <a:uFillTx/>
                            <a:latin typeface="Cambria Math" panose="02040503050406030204" pitchFamily="18" charset="0"/>
                            <a:ea typeface="Arial"/>
                            <a:cs typeface="Arial"/>
                            <a:sym typeface="Arial"/>
                          </a:rPr>
                          <m:t>)</m:t>
                        </m:r>
                      </m:oMath>
                    </m:oMathPara>
                  </a14:m>
                  <a:endParaRPr kumimoji="0" lang="nl-NL" sz="1800" b="0" i="0" u="none" strike="noStrike" cap="none" spc="0" normalizeH="0" baseline="0" dirty="0">
                    <a:ln>
                      <a:noFill/>
                    </a:ln>
                    <a:solidFill>
                      <a:srgbClr val="00A6D6"/>
                    </a:solidFill>
                    <a:effectLst/>
                    <a:uFillTx/>
                    <a:latin typeface="Arial"/>
                    <a:ea typeface="Arial"/>
                    <a:cs typeface="Arial"/>
                    <a:sym typeface="Arial"/>
                  </a:endParaRPr>
                </a:p>
              </p:txBody>
            </p:sp>
          </mc:Choice>
          <mc:Fallback xmlns="">
            <p:sp>
              <p:nvSpPr>
                <p:cNvPr id="2072" name="Tekstvak 2071">
                  <a:extLst>
                    <a:ext uri="{FF2B5EF4-FFF2-40B4-BE49-F238E27FC236}">
                      <a16:creationId xmlns:a16="http://schemas.microsoft.com/office/drawing/2014/main" id="{862D1A8C-721B-DC8C-E32A-F48264F8AC64}"/>
                    </a:ext>
                  </a:extLst>
                </p:cNvPr>
                <p:cNvSpPr txBox="1">
                  <a:spLocks noRot="1" noChangeAspect="1" noMove="1" noResize="1" noEditPoints="1" noAdjustHandles="1" noChangeArrowheads="1" noChangeShapeType="1" noTextEdit="1"/>
                </p:cNvSpPr>
                <p:nvPr/>
              </p:nvSpPr>
              <p:spPr>
                <a:xfrm>
                  <a:off x="6575342" y="3181332"/>
                  <a:ext cx="812079" cy="369330"/>
                </a:xfrm>
                <a:prstGeom prst="rect">
                  <a:avLst/>
                </a:prstGeom>
                <a:blipFill>
                  <a:blip r:embed="rId7"/>
                  <a:stretch>
                    <a:fillRect l="-752" r="-3008" b="-15000"/>
                  </a:stretch>
                </a:blipFill>
                <a:ln w="12700" cap="flat">
                  <a:noFill/>
                  <a:miter lim="400000"/>
                </a:ln>
                <a:effectLst/>
              </p:spPr>
              <p:txBody>
                <a:bodyPr/>
                <a:lstStyle/>
                <a:p>
                  <a:r>
                    <a:rPr lang="nl-NL">
                      <a:noFill/>
                    </a:rPr>
                    <a:t> </a:t>
                  </a:r>
                </a:p>
              </p:txBody>
            </p:sp>
          </mc:Fallback>
        </mc:AlternateContent>
        <p:sp>
          <p:nvSpPr>
            <p:cNvPr id="2073" name="Tekstvak 2072">
              <a:extLst>
                <a:ext uri="{FF2B5EF4-FFF2-40B4-BE49-F238E27FC236}">
                  <a16:creationId xmlns:a16="http://schemas.microsoft.com/office/drawing/2014/main" id="{36DCD1B0-168B-1F07-200B-FB795AD4E739}"/>
                </a:ext>
              </a:extLst>
            </p:cNvPr>
            <p:cNvSpPr txBox="1"/>
            <p:nvPr/>
          </p:nvSpPr>
          <p:spPr>
            <a:xfrm>
              <a:off x="3315649" y="2333227"/>
              <a:ext cx="13362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kumimoji="0" lang="nl-NL" b="0" i="0" u="none" strike="noStrike" cap="none" spc="0" normalizeH="0" baseline="0" dirty="0" err="1">
                  <a:ln>
                    <a:noFill/>
                  </a:ln>
                  <a:solidFill>
                    <a:srgbClr val="00A6D6"/>
                  </a:solidFill>
                  <a:effectLst/>
                  <a:uFillTx/>
                  <a:latin typeface="Arial"/>
                  <a:ea typeface="Arial"/>
                  <a:cs typeface="Arial"/>
                  <a:sym typeface="Arial"/>
                </a:rPr>
                <a:t>Proportional</a:t>
              </a:r>
              <a:endParaRPr kumimoji="0" lang="nl-NL" b="0" i="0" u="none" strike="noStrike" cap="none" spc="0" normalizeH="0" baseline="0" dirty="0">
                <a:ln>
                  <a:noFill/>
                </a:ln>
                <a:solidFill>
                  <a:srgbClr val="00A6D6"/>
                </a:solidFill>
                <a:effectLst/>
                <a:uFillTx/>
                <a:latin typeface="Arial"/>
                <a:ea typeface="Arial"/>
                <a:cs typeface="Arial"/>
                <a:sym typeface="Arial"/>
              </a:endParaRPr>
            </a:p>
          </p:txBody>
        </p:sp>
        <p:sp>
          <p:nvSpPr>
            <p:cNvPr id="2074" name="Tekstvak 2073">
              <a:extLst>
                <a:ext uri="{FF2B5EF4-FFF2-40B4-BE49-F238E27FC236}">
                  <a16:creationId xmlns:a16="http://schemas.microsoft.com/office/drawing/2014/main" id="{8187646C-02CF-9119-E3B2-031D7358E547}"/>
                </a:ext>
              </a:extLst>
            </p:cNvPr>
            <p:cNvSpPr txBox="1"/>
            <p:nvPr/>
          </p:nvSpPr>
          <p:spPr>
            <a:xfrm>
              <a:off x="3552893" y="3372610"/>
              <a:ext cx="86177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kumimoji="0" lang="nl-NL" b="0" i="0" u="none" strike="noStrike" cap="none" spc="0" normalizeH="0" baseline="0" dirty="0" err="1">
                  <a:ln>
                    <a:noFill/>
                  </a:ln>
                  <a:solidFill>
                    <a:srgbClr val="00A6D6"/>
                  </a:solidFill>
                  <a:effectLst/>
                  <a:uFillTx/>
                  <a:latin typeface="Arial"/>
                  <a:ea typeface="Arial"/>
                  <a:cs typeface="Arial"/>
                  <a:sym typeface="Arial"/>
                </a:rPr>
                <a:t>Integral</a:t>
              </a:r>
              <a:endParaRPr kumimoji="0" lang="nl-NL" b="0" i="0" u="none" strike="noStrike" cap="none" spc="0" normalizeH="0" baseline="0" dirty="0">
                <a:ln>
                  <a:noFill/>
                </a:ln>
                <a:solidFill>
                  <a:srgbClr val="00A6D6"/>
                </a:solidFill>
                <a:effectLst/>
                <a:uFillTx/>
                <a:latin typeface="Arial"/>
                <a:ea typeface="Arial"/>
                <a:cs typeface="Arial"/>
                <a:sym typeface="Arial"/>
              </a:endParaRPr>
            </a:p>
          </p:txBody>
        </p:sp>
        <p:sp>
          <p:nvSpPr>
            <p:cNvPr id="2075" name="Tekstvak 2074">
              <a:extLst>
                <a:ext uri="{FF2B5EF4-FFF2-40B4-BE49-F238E27FC236}">
                  <a16:creationId xmlns:a16="http://schemas.microsoft.com/office/drawing/2014/main" id="{13818EE5-4166-5A5F-5B48-09071E707CB8}"/>
                </a:ext>
              </a:extLst>
            </p:cNvPr>
            <p:cNvSpPr txBox="1"/>
            <p:nvPr/>
          </p:nvSpPr>
          <p:spPr>
            <a:xfrm>
              <a:off x="3424653" y="4380609"/>
              <a:ext cx="111825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r>
                <a:rPr kumimoji="0" lang="nl-NL" b="0" i="0" u="none" strike="noStrike" cap="none" spc="0" normalizeH="0" baseline="0" dirty="0" err="1">
                  <a:ln>
                    <a:noFill/>
                  </a:ln>
                  <a:solidFill>
                    <a:srgbClr val="00A6D6"/>
                  </a:solidFill>
                  <a:effectLst/>
                  <a:uFillTx/>
                  <a:latin typeface="Arial"/>
                  <a:ea typeface="Arial"/>
                  <a:cs typeface="Arial"/>
                  <a:sym typeface="Arial"/>
                </a:rPr>
                <a:t>Derivative</a:t>
              </a:r>
              <a:endParaRPr kumimoji="0" lang="nl-NL" b="0" i="0" u="none" strike="noStrike" cap="none" spc="0" normalizeH="0" baseline="0" dirty="0">
                <a:ln>
                  <a:noFill/>
                </a:ln>
                <a:solidFill>
                  <a:srgbClr val="00A6D6"/>
                </a:solidFill>
                <a:effectLst/>
                <a:uFillTx/>
                <a:latin typeface="Arial"/>
                <a:ea typeface="Arial"/>
                <a:cs typeface="Arial"/>
                <a:sym typeface="Arial"/>
              </a:endParaRPr>
            </a:p>
          </p:txBody>
        </p:sp>
        <mc:AlternateContent xmlns:mc="http://schemas.openxmlformats.org/markup-compatibility/2006" xmlns:a14="http://schemas.microsoft.com/office/drawing/2010/main">
          <mc:Choice Requires="a14">
            <p:sp>
              <p:nvSpPr>
                <p:cNvPr id="2076" name="Tekstvak 2075">
                  <a:extLst>
                    <a:ext uri="{FF2B5EF4-FFF2-40B4-BE49-F238E27FC236}">
                      <a16:creationId xmlns:a16="http://schemas.microsoft.com/office/drawing/2014/main" id="{B61DA6CF-161D-C8B3-33A7-39303C5ADD83}"/>
                    </a:ext>
                  </a:extLst>
                </p:cNvPr>
                <p:cNvSpPr txBox="1"/>
                <p:nvPr/>
              </p:nvSpPr>
              <p:spPr>
                <a:xfrm>
                  <a:off x="10649683" y="3182845"/>
                  <a:ext cx="87934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14:m>
                    <m:oMathPara xmlns:m="http://schemas.openxmlformats.org/officeDocument/2006/math">
                      <m:oMathParaPr>
                        <m:jc m:val="centerGroup"/>
                      </m:oMathParaPr>
                      <m:oMath xmlns:m="http://schemas.openxmlformats.org/officeDocument/2006/math">
                        <m:r>
                          <a:rPr kumimoji="0" lang="nl-NL" sz="1800" b="0" i="1" u="none" strike="noStrike" cap="none" spc="0" normalizeH="0" baseline="0" smtClean="0">
                            <a:ln>
                              <a:noFill/>
                            </a:ln>
                            <a:solidFill>
                              <a:srgbClr val="00A6D6"/>
                            </a:solidFill>
                            <a:effectLst/>
                            <a:uFillTx/>
                            <a:latin typeface="Cambria Math" panose="02040503050406030204" pitchFamily="18" charset="0"/>
                            <a:cs typeface="Arial"/>
                            <a:sym typeface="Arial"/>
                          </a:rPr>
                          <m:t>𝑣</m:t>
                        </m:r>
                        <m:sSup>
                          <m:sSupPr>
                            <m:ctrlPr>
                              <a:rPr kumimoji="0" lang="nl-NL" sz="1800" b="0" i="1" u="none" strike="noStrike" cap="none" spc="0" normalizeH="0" baseline="0" smtClean="0">
                                <a:ln>
                                  <a:noFill/>
                                </a:ln>
                                <a:solidFill>
                                  <a:srgbClr val="00A6D6"/>
                                </a:solidFill>
                                <a:effectLst/>
                                <a:uFillTx/>
                                <a:latin typeface="Cambria Math" panose="02040503050406030204" pitchFamily="18" charset="0"/>
                                <a:cs typeface="Arial"/>
                                <a:sym typeface="Arial"/>
                              </a:rPr>
                            </m:ctrlPr>
                          </m:sSupPr>
                          <m:e>
                            <m:r>
                              <a:rPr kumimoji="0" lang="nl-NL" sz="1800" b="0" i="1" u="none" strike="noStrike" cap="none" spc="0" normalizeH="0" baseline="0" smtClean="0">
                                <a:ln>
                                  <a:noFill/>
                                </a:ln>
                                <a:solidFill>
                                  <a:schemeClr val="bg1"/>
                                </a:solidFill>
                                <a:effectLst/>
                                <a:uFillTx/>
                                <a:latin typeface="Cambria Math" panose="02040503050406030204" pitchFamily="18" charset="0"/>
                                <a:cs typeface="Arial"/>
                                <a:sym typeface="Arial"/>
                              </a:rPr>
                              <m:t>.</m:t>
                            </m:r>
                          </m:e>
                          <m:sup>
                            <m:sSub>
                              <m:sSubPr>
                                <m:ctrlPr>
                                  <a:rPr lang="nl-NL" i="1">
                                    <a:solidFill>
                                      <a:srgbClr val="00A6D6"/>
                                    </a:solidFill>
                                    <a:latin typeface="Cambria Math" panose="02040503050406030204" pitchFamily="18" charset="0"/>
                                  </a:rPr>
                                </m:ctrlPr>
                              </m:sSubPr>
                              <m:e>
                                <m:r>
                                  <a:rPr lang="nl-NL" i="1">
                                    <a:solidFill>
                                      <a:srgbClr val="00A6D6"/>
                                    </a:solidFill>
                                    <a:latin typeface="Cambria Math" panose="02040503050406030204" pitchFamily="18" charset="0"/>
                                  </a:rPr>
                                  <m:t>𝐻</m:t>
                                </m:r>
                              </m:e>
                              <m:sub>
                                <m:r>
                                  <a:rPr lang="nl-NL" i="1">
                                    <a:solidFill>
                                      <a:srgbClr val="00A6D6"/>
                                    </a:solidFill>
                                    <a:latin typeface="Cambria Math" panose="02040503050406030204" pitchFamily="18" charset="0"/>
                                  </a:rPr>
                                  <m:t>2</m:t>
                                </m:r>
                              </m:sub>
                            </m:sSub>
                          </m:sup>
                        </m:sSup>
                        <m:r>
                          <a:rPr kumimoji="0" lang="nl-NL" sz="1800" b="0" i="1" u="none" strike="noStrike" cap="none" spc="0" normalizeH="0" baseline="0" smtClean="0">
                            <a:ln>
                              <a:noFill/>
                            </a:ln>
                            <a:solidFill>
                              <a:srgbClr val="00A6D6"/>
                            </a:solidFill>
                            <a:effectLst/>
                            <a:uFillTx/>
                            <a:latin typeface="Cambria Math" panose="02040503050406030204" pitchFamily="18" charset="0"/>
                            <a:ea typeface="Arial"/>
                            <a:cs typeface="Arial"/>
                            <a:sym typeface="Arial"/>
                          </a:rPr>
                          <m:t>(</m:t>
                        </m:r>
                        <m:r>
                          <a:rPr kumimoji="0" lang="nl-NL" sz="1800" b="0" i="1" u="none" strike="noStrike" cap="none" spc="0" normalizeH="0" baseline="0" smtClean="0">
                            <a:ln>
                              <a:noFill/>
                            </a:ln>
                            <a:solidFill>
                              <a:srgbClr val="00A6D6"/>
                            </a:solidFill>
                            <a:effectLst/>
                            <a:uFillTx/>
                            <a:latin typeface="Cambria Math" panose="02040503050406030204" pitchFamily="18" charset="0"/>
                            <a:ea typeface="Arial"/>
                            <a:cs typeface="Arial"/>
                            <a:sym typeface="Arial"/>
                          </a:rPr>
                          <m:t>𝑡</m:t>
                        </m:r>
                        <m:r>
                          <a:rPr kumimoji="0" lang="nl-NL" sz="1800" b="0" i="1" u="none" strike="noStrike" cap="none" spc="0" normalizeH="0" baseline="0" smtClean="0">
                            <a:ln>
                              <a:noFill/>
                            </a:ln>
                            <a:solidFill>
                              <a:srgbClr val="00A6D6"/>
                            </a:solidFill>
                            <a:effectLst/>
                            <a:uFillTx/>
                            <a:latin typeface="Cambria Math" panose="02040503050406030204" pitchFamily="18" charset="0"/>
                            <a:ea typeface="Arial"/>
                            <a:cs typeface="Arial"/>
                            <a:sym typeface="Arial"/>
                          </a:rPr>
                          <m:t>)</m:t>
                        </m:r>
                      </m:oMath>
                    </m:oMathPara>
                  </a14:m>
                  <a:endParaRPr kumimoji="0" lang="nl-NL" sz="1800" b="0" i="0" u="none" strike="noStrike" cap="none" spc="0" normalizeH="0" baseline="0" dirty="0">
                    <a:ln>
                      <a:noFill/>
                    </a:ln>
                    <a:solidFill>
                      <a:srgbClr val="00A6D6"/>
                    </a:solidFill>
                    <a:effectLst/>
                    <a:uFillTx/>
                    <a:latin typeface="Arial"/>
                    <a:ea typeface="Arial"/>
                    <a:cs typeface="Arial"/>
                    <a:sym typeface="Arial"/>
                  </a:endParaRPr>
                </a:p>
              </p:txBody>
            </p:sp>
          </mc:Choice>
          <mc:Fallback xmlns="">
            <p:sp>
              <p:nvSpPr>
                <p:cNvPr id="2076" name="Tekstvak 2075">
                  <a:extLst>
                    <a:ext uri="{FF2B5EF4-FFF2-40B4-BE49-F238E27FC236}">
                      <a16:creationId xmlns:a16="http://schemas.microsoft.com/office/drawing/2014/main" id="{B61DA6CF-161D-C8B3-33A7-39303C5ADD83}"/>
                    </a:ext>
                  </a:extLst>
                </p:cNvPr>
                <p:cNvSpPr txBox="1">
                  <a:spLocks noRot="1" noChangeAspect="1" noMove="1" noResize="1" noEditPoints="1" noAdjustHandles="1" noChangeArrowheads="1" noChangeShapeType="1" noTextEdit="1"/>
                </p:cNvSpPr>
                <p:nvPr/>
              </p:nvSpPr>
              <p:spPr>
                <a:xfrm>
                  <a:off x="10649683" y="3182845"/>
                  <a:ext cx="879341" cy="369330"/>
                </a:xfrm>
                <a:prstGeom prst="rect">
                  <a:avLst/>
                </a:prstGeom>
                <a:blipFill>
                  <a:blip r:embed="rId8"/>
                  <a:stretch>
                    <a:fillRect r="-3472" b="-14754"/>
                  </a:stretch>
                </a:blipFill>
                <a:ln w="12700" cap="flat">
                  <a:noFill/>
                  <a:miter lim="400000"/>
                </a:ln>
                <a:effectLst/>
              </p:spPr>
              <p:txBody>
                <a:bodyPr/>
                <a:lstStyle/>
                <a:p>
                  <a:r>
                    <a:rPr lang="nl-NL">
                      <a:noFill/>
                    </a:rPr>
                    <a:t> </a:t>
                  </a:r>
                </a:p>
              </p:txBody>
            </p:sp>
          </mc:Fallback>
        </mc:AlternateContent>
        <p:pic>
          <p:nvPicPr>
            <p:cNvPr id="2077" name="Picture 2" descr="Incatools blog | PID tuning methods">
              <a:extLst>
                <a:ext uri="{FF2B5EF4-FFF2-40B4-BE49-F238E27FC236}">
                  <a16:creationId xmlns:a16="http://schemas.microsoft.com/office/drawing/2014/main" id="{7C236119-B9D6-0EE4-A273-A266EE1D8067}"/>
                </a:ext>
              </a:extLst>
            </p:cNvPr>
            <p:cNvPicPr>
              <a:picLocks noChangeAspect="1" noChangeArrowheads="1"/>
            </p:cNvPicPr>
            <p:nvPr/>
          </p:nvPicPr>
          <p:blipFill rotWithShape="1">
            <a:blip r:embed="rId9" cstate="print">
              <a:alphaModFix amt="50000"/>
              <a:extLst>
                <a:ext uri="{28A0092B-C50C-407E-A947-70E740481C1C}">
                  <a14:useLocalDpi xmlns:a14="http://schemas.microsoft.com/office/drawing/2010/main" val="0"/>
                </a:ext>
              </a:extLst>
            </a:blip>
            <a:srcRect r="55516" b="49956"/>
            <a:stretch/>
          </p:blipFill>
          <p:spPr bwMode="auto">
            <a:xfrm>
              <a:off x="4910260" y="2167726"/>
              <a:ext cx="807950" cy="719945"/>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2" descr="Incatools blog | PID tuning methods">
              <a:extLst>
                <a:ext uri="{FF2B5EF4-FFF2-40B4-BE49-F238E27FC236}">
                  <a16:creationId xmlns:a16="http://schemas.microsoft.com/office/drawing/2014/main" id="{22471E45-5CE4-C877-32D4-2AD787BAB5D3}"/>
                </a:ext>
              </a:extLst>
            </p:cNvPr>
            <p:cNvPicPr>
              <a:picLocks noChangeAspect="1" noChangeArrowheads="1"/>
            </p:cNvPicPr>
            <p:nvPr/>
          </p:nvPicPr>
          <p:blipFill rotWithShape="1">
            <a:blip r:embed="rId10" cstate="print">
              <a:alphaModFix amt="50000"/>
              <a:extLst>
                <a:ext uri="{28A0092B-C50C-407E-A947-70E740481C1C}">
                  <a14:useLocalDpi xmlns:a14="http://schemas.microsoft.com/office/drawing/2010/main" val="0"/>
                </a:ext>
              </a:extLst>
            </a:blip>
            <a:srcRect l="53307" b="50858"/>
            <a:stretch/>
          </p:blipFill>
          <p:spPr bwMode="auto">
            <a:xfrm>
              <a:off x="4907518" y="3181332"/>
              <a:ext cx="863617" cy="719944"/>
            </a:xfrm>
            <a:prstGeom prst="rect">
              <a:avLst/>
            </a:prstGeom>
            <a:noFill/>
            <a:extLst>
              <a:ext uri="{909E8E84-426E-40DD-AFC4-6F175D3DCCD1}">
                <a14:hiddenFill xmlns:a14="http://schemas.microsoft.com/office/drawing/2010/main">
                  <a:solidFill>
                    <a:srgbClr val="FFFFFF"/>
                  </a:solidFill>
                </a14:hiddenFill>
              </a:ext>
            </a:extLst>
          </p:spPr>
        </p:pic>
        <p:pic>
          <p:nvPicPr>
            <p:cNvPr id="2079" name="Picture 2" descr="Incatools blog | PID tuning methods">
              <a:extLst>
                <a:ext uri="{FF2B5EF4-FFF2-40B4-BE49-F238E27FC236}">
                  <a16:creationId xmlns:a16="http://schemas.microsoft.com/office/drawing/2014/main" id="{61B3E3E5-17C9-9774-46B9-C4EDB43D0BC2}"/>
                </a:ext>
              </a:extLst>
            </p:cNvPr>
            <p:cNvPicPr>
              <a:picLocks noChangeAspect="1" noChangeArrowheads="1"/>
            </p:cNvPicPr>
            <p:nvPr/>
          </p:nvPicPr>
          <p:blipFill rotWithShape="1">
            <a:blip r:embed="rId11" cstate="print">
              <a:alphaModFix amt="50000"/>
              <a:extLst>
                <a:ext uri="{28A0092B-C50C-407E-A947-70E740481C1C}">
                  <a14:useLocalDpi xmlns:a14="http://schemas.microsoft.com/office/drawing/2010/main" val="0"/>
                </a:ext>
              </a:extLst>
            </a:blip>
            <a:srcRect l="26619" t="48500" r="24605"/>
            <a:stretch/>
          </p:blipFill>
          <p:spPr bwMode="auto">
            <a:xfrm>
              <a:off x="4910260" y="4235116"/>
              <a:ext cx="860875" cy="7199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83" name="Groep 2082">
            <a:extLst>
              <a:ext uri="{FF2B5EF4-FFF2-40B4-BE49-F238E27FC236}">
                <a16:creationId xmlns:a16="http://schemas.microsoft.com/office/drawing/2014/main" id="{08775252-5AB7-932C-D19A-86C4F8AE796E}"/>
              </a:ext>
            </a:extLst>
          </p:cNvPr>
          <p:cNvGrpSpPr/>
          <p:nvPr/>
        </p:nvGrpSpPr>
        <p:grpSpPr>
          <a:xfrm>
            <a:off x="1761367" y="2048763"/>
            <a:ext cx="4772486" cy="3026075"/>
            <a:chOff x="1761367" y="2048763"/>
            <a:chExt cx="4772486" cy="3026075"/>
          </a:xfrm>
        </p:grpSpPr>
        <p:grpSp>
          <p:nvGrpSpPr>
            <p:cNvPr id="2084" name="Groep 2083">
              <a:extLst>
                <a:ext uri="{FF2B5EF4-FFF2-40B4-BE49-F238E27FC236}">
                  <a16:creationId xmlns:a16="http://schemas.microsoft.com/office/drawing/2014/main" id="{5CCAFCF0-FE22-B8BF-57BB-55BA7C01583C}"/>
                </a:ext>
              </a:extLst>
            </p:cNvPr>
            <p:cNvGrpSpPr/>
            <p:nvPr/>
          </p:nvGrpSpPr>
          <p:grpSpPr>
            <a:xfrm>
              <a:off x="2489882" y="2048763"/>
              <a:ext cx="4043971" cy="3026075"/>
              <a:chOff x="2489882" y="2048763"/>
              <a:chExt cx="4043971" cy="3026075"/>
            </a:xfrm>
          </p:grpSpPr>
          <p:sp>
            <p:nvSpPr>
              <p:cNvPr id="2086" name="Rectangle: Rounded Corners 1">
                <a:extLst>
                  <a:ext uri="{FF2B5EF4-FFF2-40B4-BE49-F238E27FC236}">
                    <a16:creationId xmlns:a16="http://schemas.microsoft.com/office/drawing/2014/main" id="{4F1C80EC-C88E-1978-57C9-B79EA8BD3D49}"/>
                  </a:ext>
                </a:extLst>
              </p:cNvPr>
              <p:cNvSpPr/>
              <p:nvPr/>
            </p:nvSpPr>
            <p:spPr>
              <a:xfrm>
                <a:off x="2489882" y="2048763"/>
                <a:ext cx="4043971" cy="3026075"/>
              </a:xfrm>
              <a:prstGeom prst="roundRect">
                <a:avLst>
                  <a:gd name="adj" fmla="val 4133"/>
                </a:avLst>
              </a:prstGeom>
              <a:solidFill>
                <a:srgbClr val="E1E9EE"/>
              </a:solidFill>
              <a:ln w="38100" cap="flat">
                <a:solidFill>
                  <a:srgbClr val="E4F2F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Arial"/>
                  <a:ea typeface="Arial"/>
                  <a:cs typeface="Arial"/>
                  <a:sym typeface="Arial"/>
                </a:endParaRPr>
              </a:p>
            </p:txBody>
          </p:sp>
          <p:sp>
            <p:nvSpPr>
              <p:cNvPr id="2087" name="Rectangle: Rounded Corners 1">
                <a:extLst>
                  <a:ext uri="{FF2B5EF4-FFF2-40B4-BE49-F238E27FC236}">
                    <a16:creationId xmlns:a16="http://schemas.microsoft.com/office/drawing/2014/main" id="{8A393AAE-14FF-7D1B-F747-6F771D878F6C}"/>
                  </a:ext>
                </a:extLst>
              </p:cNvPr>
              <p:cNvSpPr/>
              <p:nvPr/>
            </p:nvSpPr>
            <p:spPr>
              <a:xfrm>
                <a:off x="3154554" y="3232385"/>
                <a:ext cx="2714626" cy="658830"/>
              </a:xfrm>
              <a:prstGeom prst="roundRect">
                <a:avLst>
                  <a:gd name="adj" fmla="val 4133"/>
                </a:avLst>
              </a:prstGeom>
              <a:noFill/>
              <a:ln w="381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nl-NL" dirty="0" err="1">
                    <a:solidFill>
                      <a:schemeClr val="tx1"/>
                    </a:solidFill>
                  </a:rPr>
                  <a:t>Regulatory</a:t>
                </a:r>
                <a:r>
                  <a:rPr lang="nl-NL" dirty="0">
                    <a:solidFill>
                      <a:schemeClr val="tx1"/>
                    </a:solidFill>
                  </a:rPr>
                  <a:t> </a:t>
                </a:r>
                <a:br>
                  <a:rPr lang="nl-NL" dirty="0">
                    <a:solidFill>
                      <a:schemeClr val="tx1"/>
                    </a:solidFill>
                  </a:rPr>
                </a:br>
                <a:r>
                  <a:rPr lang="nl-NL" dirty="0">
                    <a:solidFill>
                      <a:schemeClr val="tx1"/>
                    </a:solidFill>
                  </a:rPr>
                  <a:t>agent</a:t>
                </a:r>
              </a:p>
            </p:txBody>
          </p:sp>
        </p:grpSp>
        <p:cxnSp>
          <p:nvCxnSpPr>
            <p:cNvPr id="2085" name="Rechte verbindingslijn met pijl 2084">
              <a:extLst>
                <a:ext uri="{FF2B5EF4-FFF2-40B4-BE49-F238E27FC236}">
                  <a16:creationId xmlns:a16="http://schemas.microsoft.com/office/drawing/2014/main" id="{9C7F8D03-C8EA-26DF-AB10-C98D2B70E068}"/>
                </a:ext>
              </a:extLst>
            </p:cNvPr>
            <p:cNvCxnSpPr>
              <a:cxnSpLocks/>
            </p:cNvCxnSpPr>
            <p:nvPr/>
          </p:nvCxnSpPr>
          <p:spPr>
            <a:xfrm flipV="1">
              <a:off x="1761367" y="3554613"/>
              <a:ext cx="715821" cy="0"/>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grpSp>
      <p:grpSp>
        <p:nvGrpSpPr>
          <p:cNvPr id="2095" name="Groep 2094">
            <a:extLst>
              <a:ext uri="{FF2B5EF4-FFF2-40B4-BE49-F238E27FC236}">
                <a16:creationId xmlns:a16="http://schemas.microsoft.com/office/drawing/2014/main" id="{0831F979-B00D-0997-AE0B-2A61CC5EE241}"/>
              </a:ext>
            </a:extLst>
          </p:cNvPr>
          <p:cNvGrpSpPr/>
          <p:nvPr/>
        </p:nvGrpSpPr>
        <p:grpSpPr>
          <a:xfrm>
            <a:off x="7484301" y="2679038"/>
            <a:ext cx="2714922" cy="1811025"/>
            <a:chOff x="1859279" y="741499"/>
            <a:chExt cx="6339841" cy="4203881"/>
          </a:xfrm>
        </p:grpSpPr>
        <p:pic>
          <p:nvPicPr>
            <p:cNvPr id="2098" name="Afbeelding 2097" descr="Afbeelding met tekst, diagram, Rechthoek, Plan&#10;&#10;Automatisch gegenereerde beschrijving">
              <a:extLst>
                <a:ext uri="{FF2B5EF4-FFF2-40B4-BE49-F238E27FC236}">
                  <a16:creationId xmlns:a16="http://schemas.microsoft.com/office/drawing/2014/main" id="{F931DA1C-16AD-78DC-4EBF-ECDE5C49809F}"/>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843" r="24208" b="9124"/>
            <a:stretch/>
          </p:blipFill>
          <p:spPr>
            <a:xfrm>
              <a:off x="1859279" y="741500"/>
              <a:ext cx="6339840" cy="4203880"/>
            </a:xfrm>
            <a:prstGeom prst="rect">
              <a:avLst/>
            </a:prstGeom>
          </p:spPr>
        </p:pic>
        <p:pic>
          <p:nvPicPr>
            <p:cNvPr id="2099" name="Afbeelding 2098" descr="Afbeelding met tekst, diagram, Rechthoek, Plan&#10;&#10;Automatisch gegenereerde beschrijving">
              <a:extLst>
                <a:ext uri="{FF2B5EF4-FFF2-40B4-BE49-F238E27FC236}">
                  <a16:creationId xmlns:a16="http://schemas.microsoft.com/office/drawing/2014/main" id="{73CBBE6D-5236-5949-370C-FA9B40E07B06}"/>
                </a:ext>
              </a:extLst>
            </p:cNvPr>
            <p:cNvPicPr>
              <a:picLocks noChangeAspect="1"/>
            </p:cNvPicPr>
            <p:nvPr/>
          </p:nvPicPr>
          <p:blipFill rotWithShape="1">
            <a:blip r:embed="rId12" cstate="print">
              <a:duotone>
                <a:schemeClr val="bg2">
                  <a:shade val="45000"/>
                  <a:satMod val="135000"/>
                </a:schemeClr>
                <a:prstClr val="white"/>
              </a:duotone>
              <a:extLst>
                <a:ext uri="{28A0092B-C50C-407E-A947-70E740481C1C}">
                  <a14:useLocalDpi xmlns:a14="http://schemas.microsoft.com/office/drawing/2010/main" val="0"/>
                </a:ext>
              </a:extLst>
            </a:blip>
            <a:srcRect l="843" r="24208" b="9124"/>
            <a:stretch/>
          </p:blipFill>
          <p:spPr>
            <a:xfrm>
              <a:off x="1859280" y="741499"/>
              <a:ext cx="6339840" cy="4203881"/>
            </a:xfrm>
            <a:prstGeom prst="rect">
              <a:avLst/>
            </a:prstGeom>
          </p:spPr>
        </p:pic>
      </p:grpSp>
      <p:sp>
        <p:nvSpPr>
          <p:cNvPr id="30" name="Rectangle: Rounded Corners 1">
            <a:extLst>
              <a:ext uri="{FF2B5EF4-FFF2-40B4-BE49-F238E27FC236}">
                <a16:creationId xmlns:a16="http://schemas.microsoft.com/office/drawing/2014/main" id="{7AC5D813-7C17-7997-8293-07A8F106D59E}"/>
              </a:ext>
            </a:extLst>
          </p:cNvPr>
          <p:cNvSpPr/>
          <p:nvPr/>
        </p:nvSpPr>
        <p:spPr>
          <a:xfrm>
            <a:off x="9077211" y="3032124"/>
            <a:ext cx="1386934" cy="792365"/>
          </a:xfrm>
          <a:prstGeom prst="roundRect">
            <a:avLst>
              <a:gd name="adj" fmla="val 4133"/>
            </a:avLst>
          </a:prstGeom>
          <a:solidFill>
            <a:srgbClr val="E1E9EE"/>
          </a:solidFill>
          <a:ln w="38100" cap="flat">
            <a:solidFill>
              <a:srgbClr val="E4F2FC"/>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Arial"/>
              <a:ea typeface="Arial"/>
              <a:cs typeface="Arial"/>
              <a:sym typeface="Arial"/>
            </a:endParaRPr>
          </a:p>
        </p:txBody>
      </p:sp>
      <p:sp>
        <p:nvSpPr>
          <p:cNvPr id="2107" name="Rectangle: Rounded Corners 1">
            <a:extLst>
              <a:ext uri="{FF2B5EF4-FFF2-40B4-BE49-F238E27FC236}">
                <a16:creationId xmlns:a16="http://schemas.microsoft.com/office/drawing/2014/main" id="{8F4A5FFA-BF09-926B-D4FC-F080F0F3322D}"/>
              </a:ext>
            </a:extLst>
          </p:cNvPr>
          <p:cNvSpPr/>
          <p:nvPr/>
        </p:nvSpPr>
        <p:spPr>
          <a:xfrm>
            <a:off x="8419785" y="3149415"/>
            <a:ext cx="2714626" cy="533338"/>
          </a:xfrm>
          <a:prstGeom prst="roundRect">
            <a:avLst>
              <a:gd name="adj" fmla="val 4133"/>
            </a:avLst>
          </a:prstGeom>
          <a:noFill/>
          <a:ln w="381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nl-NL" sz="1400" dirty="0" err="1">
                <a:solidFill>
                  <a:schemeClr val="tx1"/>
                </a:solidFill>
              </a:rPr>
              <a:t>Regulatory</a:t>
            </a:r>
            <a:br>
              <a:rPr lang="nl-NL" sz="1400" dirty="0">
                <a:solidFill>
                  <a:schemeClr val="tx1"/>
                </a:solidFill>
              </a:rPr>
            </a:br>
            <a:r>
              <a:rPr lang="nl-NL" sz="1400" dirty="0">
                <a:solidFill>
                  <a:schemeClr val="tx1"/>
                </a:solidFill>
              </a:rPr>
              <a:t>agent</a:t>
            </a:r>
          </a:p>
        </p:txBody>
      </p:sp>
      <p:sp>
        <p:nvSpPr>
          <p:cNvPr id="4" name="Tekstvak 3">
            <a:extLst>
              <a:ext uri="{FF2B5EF4-FFF2-40B4-BE49-F238E27FC236}">
                <a16:creationId xmlns:a16="http://schemas.microsoft.com/office/drawing/2014/main" id="{DA80CD6B-07A5-2653-844F-710337BCAFA1}"/>
              </a:ext>
            </a:extLst>
          </p:cNvPr>
          <p:cNvSpPr txBox="1"/>
          <p:nvPr/>
        </p:nvSpPr>
        <p:spPr>
          <a:xfrm>
            <a:off x="2987177" y="6192488"/>
            <a:ext cx="6217646"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nl-NL" sz="1200" dirty="0">
                <a:solidFill>
                  <a:schemeClr val="tx1"/>
                </a:solidFill>
              </a:rPr>
              <a:t>Context | </a:t>
            </a:r>
            <a:r>
              <a:rPr kumimoji="0" lang="nl-NL" sz="1200" b="0" i="0" u="none" strike="noStrike" cap="none" spc="0" normalizeH="0" baseline="0" dirty="0" err="1">
                <a:ln>
                  <a:noFill/>
                </a:ln>
                <a:solidFill>
                  <a:schemeClr val="tx1"/>
                </a:solidFill>
                <a:effectLst/>
                <a:uFillTx/>
                <a:latin typeface="Arial"/>
                <a:ea typeface="Arial"/>
                <a:cs typeface="Arial"/>
                <a:sym typeface="Arial"/>
              </a:rPr>
              <a:t>Problem</a:t>
            </a:r>
            <a:r>
              <a:rPr kumimoji="0" lang="nl-NL" sz="1200" b="0" i="0" u="none" strike="noStrike" cap="none" spc="0" normalizeH="0" baseline="0" dirty="0">
                <a:ln>
                  <a:noFill/>
                </a:ln>
                <a:solidFill>
                  <a:schemeClr val="tx1"/>
                </a:solidFill>
                <a:effectLst/>
                <a:uFillTx/>
                <a:latin typeface="Arial"/>
                <a:ea typeface="Arial"/>
                <a:cs typeface="Arial"/>
                <a:sym typeface="Arial"/>
              </a:rPr>
              <a:t> statement </a:t>
            </a:r>
            <a:r>
              <a:rPr kumimoji="0" lang="nl-NL" sz="1200" b="0" i="0" u="none" strike="noStrike" cap="none" spc="0" normalizeH="0" baseline="0" dirty="0">
                <a:ln>
                  <a:noFill/>
                </a:ln>
                <a:solidFill>
                  <a:srgbClr val="000000"/>
                </a:solidFill>
                <a:effectLst/>
                <a:uFillTx/>
                <a:latin typeface="Arial"/>
                <a:ea typeface="Arial"/>
                <a:cs typeface="Arial"/>
                <a:sym typeface="Arial"/>
              </a:rPr>
              <a:t>| ECT</a:t>
            </a:r>
            <a:r>
              <a:rPr kumimoji="0" lang="nl-NL" sz="1200" b="0" i="0" u="none" strike="noStrike" cap="none" spc="0" normalizeH="0" dirty="0">
                <a:ln>
                  <a:noFill/>
                </a:ln>
                <a:solidFill>
                  <a:srgbClr val="000000"/>
                </a:solidFill>
                <a:effectLst/>
                <a:uFillTx/>
                <a:latin typeface="Arial"/>
                <a:ea typeface="Arial"/>
                <a:cs typeface="Arial"/>
                <a:sym typeface="Arial"/>
              </a:rPr>
              <a:t> |</a:t>
            </a:r>
            <a:r>
              <a:rPr kumimoji="0" lang="nl-NL" sz="1200" b="0" i="0" u="none" strike="noStrike" cap="none" spc="0" normalizeH="0" baseline="0" dirty="0">
                <a:ln>
                  <a:noFill/>
                </a:ln>
                <a:solidFill>
                  <a:srgbClr val="000000"/>
                </a:solidFill>
                <a:effectLst/>
                <a:uFillTx/>
                <a:latin typeface="Arial"/>
                <a:ea typeface="Arial"/>
                <a:cs typeface="Arial"/>
                <a:sym typeface="Arial"/>
              </a:rPr>
              <a:t> </a:t>
            </a:r>
            <a:r>
              <a:rPr kumimoji="0" lang="nl-NL" sz="1200" b="0" i="0" u="none" strike="noStrike" cap="none" spc="0" normalizeH="0" baseline="0" dirty="0" err="1">
                <a:ln>
                  <a:noFill/>
                </a:ln>
                <a:solidFill>
                  <a:schemeClr val="tx1"/>
                </a:solidFill>
                <a:effectLst/>
                <a:uFillTx/>
                <a:latin typeface="Arial"/>
                <a:ea typeface="Arial"/>
                <a:cs typeface="Arial"/>
                <a:sym typeface="Arial"/>
              </a:rPr>
              <a:t>Modeling</a:t>
            </a:r>
            <a:r>
              <a:rPr kumimoji="0" lang="nl-NL" sz="1200" b="0" i="0" u="none" strike="noStrike" cap="none" spc="0" normalizeH="0" baseline="0" dirty="0">
                <a:ln>
                  <a:noFill/>
                </a:ln>
                <a:solidFill>
                  <a:srgbClr val="000000"/>
                </a:solidFill>
                <a:effectLst/>
                <a:uFillTx/>
                <a:latin typeface="Arial"/>
                <a:ea typeface="Arial"/>
                <a:cs typeface="Arial"/>
                <a:sym typeface="Arial"/>
              </a:rPr>
              <a:t> &amp; Design | </a:t>
            </a:r>
            <a:r>
              <a:rPr kumimoji="0" lang="nl-NL" sz="1200" b="0" i="0" u="none" strike="noStrike" cap="none" spc="0" normalizeH="0" baseline="0" dirty="0">
                <a:ln>
                  <a:noFill/>
                </a:ln>
                <a:effectLst/>
                <a:uFillTx/>
                <a:latin typeface="Arial"/>
                <a:ea typeface="Arial"/>
                <a:cs typeface="Arial"/>
                <a:sym typeface="Arial"/>
              </a:rPr>
              <a:t>Analysis</a:t>
            </a:r>
            <a:r>
              <a:rPr kumimoji="0" lang="nl-NL" sz="1200" b="0" i="0" u="none" strike="noStrike" cap="none" spc="0" normalizeH="0" baseline="0" dirty="0">
                <a:ln>
                  <a:noFill/>
                </a:ln>
                <a:solidFill>
                  <a:srgbClr val="000000"/>
                </a:solidFill>
                <a:effectLst/>
                <a:uFillTx/>
                <a:latin typeface="Arial"/>
                <a:ea typeface="Arial"/>
                <a:cs typeface="Arial"/>
                <a:sym typeface="Arial"/>
              </a:rPr>
              <a:t> | </a:t>
            </a:r>
            <a:r>
              <a:rPr kumimoji="0" lang="nl-NL" sz="1200" b="0" i="0" u="none" strike="noStrike" cap="none" spc="0" normalizeH="0" baseline="0" dirty="0">
                <a:ln>
                  <a:noFill/>
                </a:ln>
                <a:solidFill>
                  <a:schemeClr val="accent1"/>
                </a:solidFill>
                <a:effectLst/>
                <a:uFillTx/>
                <a:latin typeface="Arial"/>
                <a:ea typeface="Arial"/>
                <a:cs typeface="Arial"/>
                <a:sym typeface="Arial"/>
              </a:rPr>
              <a:t>Control</a:t>
            </a:r>
            <a:r>
              <a:rPr kumimoji="0" lang="nl-NL" sz="1200" b="0" i="0" u="none" strike="noStrike" cap="none" spc="0" normalizeH="0" baseline="0" dirty="0">
                <a:ln>
                  <a:noFill/>
                </a:ln>
                <a:solidFill>
                  <a:srgbClr val="000000"/>
                </a:solidFill>
                <a:effectLst/>
                <a:uFillTx/>
                <a:latin typeface="Arial"/>
                <a:ea typeface="Arial"/>
                <a:cs typeface="Arial"/>
                <a:sym typeface="Arial"/>
              </a:rPr>
              <a:t> | </a:t>
            </a:r>
            <a:r>
              <a:rPr kumimoji="0" lang="nl-NL" sz="1200" b="0" i="0" u="none" strike="noStrike" cap="none" spc="0" normalizeH="0" baseline="0" dirty="0" err="1">
                <a:ln>
                  <a:noFill/>
                </a:ln>
                <a:solidFill>
                  <a:srgbClr val="000000"/>
                </a:solidFill>
                <a:effectLst/>
                <a:uFillTx/>
                <a:latin typeface="Arial"/>
                <a:ea typeface="Arial"/>
                <a:cs typeface="Arial"/>
                <a:sym typeface="Arial"/>
              </a:rPr>
              <a:t>Conclusions</a:t>
            </a:r>
            <a:r>
              <a:rPr kumimoji="0" lang="nl-NL" sz="1200" b="0" i="0" u="none" strike="noStrike" cap="none" spc="0" normalizeH="0" baseline="0" dirty="0">
                <a:ln>
                  <a:noFill/>
                </a:ln>
                <a:solidFill>
                  <a:srgbClr val="000000"/>
                </a:solidFill>
                <a:effectLst/>
                <a:uFillTx/>
                <a:latin typeface="Arial"/>
                <a:ea typeface="Arial"/>
                <a:cs typeface="Arial"/>
                <a:sym typeface="Arial"/>
              </a:rPr>
              <a:t> </a:t>
            </a:r>
          </a:p>
        </p:txBody>
      </p:sp>
    </p:spTree>
    <p:extLst>
      <p:ext uri="{BB962C8B-B14F-4D97-AF65-F5344CB8AC3E}">
        <p14:creationId xmlns:p14="http://schemas.microsoft.com/office/powerpoint/2010/main" val="102235252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9"/>
                                        </p:tgtEl>
                                      </p:cBhvr>
                                    </p:animEffect>
                                    <p:set>
                                      <p:cBhvr>
                                        <p:cTn id="7" dur="1" fill="hold">
                                          <p:stCondLst>
                                            <p:cond delay="499"/>
                                          </p:stCondLst>
                                        </p:cTn>
                                        <p:tgtEl>
                                          <p:spTgt spid="2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103"/>
                                        </p:tgtEl>
                                        <p:attrNameLst>
                                          <p:attrName>style.visibility</p:attrName>
                                        </p:attrNameLst>
                                      </p:cBhvr>
                                      <p:to>
                                        <p:strVal val="visible"/>
                                      </p:to>
                                    </p:set>
                                    <p:animEffect transition="in" filter="fade">
                                      <p:cBhvr>
                                        <p:cTn id="10" dur="500"/>
                                        <p:tgtEl>
                                          <p:spTgt spid="2103"/>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2107"/>
                                        </p:tgtEl>
                                        <p:attrNameLst>
                                          <p:attrName>style.visibility</p:attrName>
                                        </p:attrNameLst>
                                      </p:cBhvr>
                                      <p:to>
                                        <p:strVal val="visible"/>
                                      </p:to>
                                    </p:set>
                                  </p:childTnLst>
                                </p:cTn>
                              </p:par>
                              <p:par>
                                <p:cTn id="13" presetID="10"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2103"/>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30"/>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2054"/>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083"/>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095"/>
                                        </p:tgtEl>
                                        <p:attrNameLst>
                                          <p:attrName>style.visibility</p:attrName>
                                        </p:attrNameLst>
                                      </p:cBhvr>
                                      <p:to>
                                        <p:strVal val="visible"/>
                                      </p:to>
                                    </p:set>
                                  </p:childTnLst>
                                </p:cTn>
                              </p:par>
                              <p:par>
                                <p:cTn id="28" presetID="1" presetClass="exit" presetSubtype="0" fill="hold" grpId="1" nodeType="withEffect">
                                  <p:stCondLst>
                                    <p:cond delay="0"/>
                                  </p:stCondLst>
                                  <p:childTnLst>
                                    <p:set>
                                      <p:cBhvr>
                                        <p:cTn id="29" dur="1" fill="hold">
                                          <p:stCondLst>
                                            <p:cond delay="0"/>
                                          </p:stCondLst>
                                        </p:cTn>
                                        <p:tgtEl>
                                          <p:spTgt spid="210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20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0" grpId="1" animBg="1"/>
      <p:bldP spid="2107" grpId="0"/>
      <p:bldP spid="2107" grpId="1"/>
    </p:bldLst>
  </p:timing>
</p:sld>
</file>

<file path=ppt/theme/theme1.xml><?xml version="1.0" encoding="utf-8"?>
<a:theme xmlns:a="http://schemas.openxmlformats.org/drawingml/2006/main" name="TU Delft">
  <a:themeElements>
    <a:clrScheme name="TU Delft">
      <a:dk1>
        <a:srgbClr val="000000"/>
      </a:dk1>
      <a:lt1>
        <a:srgbClr val="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TU Delft">
      <a:majorFont>
        <a:latin typeface="Calibri"/>
        <a:ea typeface="Calibri"/>
        <a:cs typeface="Calibri"/>
      </a:majorFont>
      <a:minorFont>
        <a:latin typeface="Helvetica"/>
        <a:ea typeface="Helvetica"/>
        <a:cs typeface="Helvetica"/>
      </a:minorFont>
    </a:fontScheme>
    <a:fmtScheme name="TU Delf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Basic stramien Powerpoint (compact) [Read-Only]" id="{C9F8BEE4-68C4-4104-AF85-79B11661E4E7}" vid="{6A48940C-B0BB-4947-AC2A-D8BEDC8195B6}"/>
    </a:ext>
  </a:extLst>
</a:theme>
</file>

<file path=ppt/theme/theme2.xml><?xml version="1.0" encoding="utf-8"?>
<a:theme xmlns:a="http://schemas.openxmlformats.org/drawingml/2006/main" name="TU Delft">
  <a:themeElements>
    <a:clrScheme name="TU Delft">
      <a:dk1>
        <a:srgbClr val="000000"/>
      </a:dk1>
      <a:lt1>
        <a:srgbClr val="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TU Delft">
      <a:majorFont>
        <a:latin typeface="Calibri"/>
        <a:ea typeface="Calibri"/>
        <a:cs typeface="Calibri"/>
      </a:majorFont>
      <a:minorFont>
        <a:latin typeface="Helvetica"/>
        <a:ea typeface="Helvetica"/>
        <a:cs typeface="Helvetica"/>
      </a:minorFont>
    </a:fontScheme>
    <a:fmtScheme name="TU Delf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24148528-b7db-46fe-94e2-9a70d491f98d">
      <UserInfo>
        <DisplayName>Giorgos Kontoes</DisplayName>
        <AccountId>732</AccountId>
        <AccountType/>
      </UserInfo>
      <UserInfo>
        <DisplayName>Storm de Kam</DisplayName>
        <AccountId>5007</AccountId>
        <AccountType/>
      </UserInfo>
      <UserInfo>
        <DisplayName>Anne Ploemen</DisplayName>
        <AccountId>6895</AccountId>
        <AccountType/>
      </UserInfo>
      <UserInfo>
        <DisplayName>Louise Nanninga</DisplayName>
        <AccountId>6896</AccountId>
        <AccountType/>
      </UserInfo>
      <UserInfo>
        <DisplayName>Tom Vreugdenhil</DisplayName>
        <AccountId>7011</AccountId>
        <AccountType/>
      </UserInfo>
      <UserInfo>
        <DisplayName>Elio Çinar San Segundo</DisplayName>
        <AccountId>7012</AccountId>
        <AccountType/>
      </UserInfo>
      <UserInfo>
        <DisplayName>Jelle Hilhorst</DisplayName>
        <AccountId>7013</AccountId>
        <AccountType/>
      </UserInfo>
      <UserInfo>
        <DisplayName>Pepijn van Kampen</DisplayName>
        <AccountId>7014</AccountId>
        <AccountType/>
      </UserInfo>
      <UserInfo>
        <DisplayName>Pornpawee Uliss</DisplayName>
        <AccountId>7015</AccountId>
        <AccountType/>
      </UserInfo>
    </SharedWithUsers>
    <lcf76f155ced4ddcb4097134ff3c332f xmlns="625fb9d5-736d-43a6-af3f-b0264674ca22">
      <Terms xmlns="http://schemas.microsoft.com/office/infopath/2007/PartnerControls"/>
    </lcf76f155ced4ddcb4097134ff3c332f>
    <Self_Registration_Enabled xmlns="625fb9d5-736d-43a6-af3f-b0264674ca22" xsi:nil="true"/>
    <DefaultSectionNames xmlns="625fb9d5-736d-43a6-af3f-b0264674ca22" xsi:nil="true"/>
    <Is_Collaboration_Space_Locked xmlns="625fb9d5-736d-43a6-af3f-b0264674ca22" xsi:nil="true"/>
    <Teams_Channel_Section_Location xmlns="625fb9d5-736d-43a6-af3f-b0264674ca22" xsi:nil="true"/>
    <AppVersion xmlns="625fb9d5-736d-43a6-af3f-b0264674ca22" xsi:nil="true"/>
    <LMS_Mappings xmlns="625fb9d5-736d-43a6-af3f-b0264674ca22" xsi:nil="true"/>
    <Invited_Students xmlns="625fb9d5-736d-43a6-af3f-b0264674ca22" xsi:nil="true"/>
    <Math_Settings xmlns="625fb9d5-736d-43a6-af3f-b0264674ca22" xsi:nil="true"/>
    <Templates xmlns="625fb9d5-736d-43a6-af3f-b0264674ca22" xsi:nil="true"/>
    <FolderType xmlns="625fb9d5-736d-43a6-af3f-b0264674ca22" xsi:nil="true"/>
    <Owner xmlns="625fb9d5-736d-43a6-af3f-b0264674ca22">
      <UserInfo>
        <DisplayName/>
        <AccountId xsi:nil="true"/>
        <AccountType/>
      </UserInfo>
    </Owner>
    <Teachers xmlns="625fb9d5-736d-43a6-af3f-b0264674ca22">
      <UserInfo>
        <DisplayName/>
        <AccountId xsi:nil="true"/>
        <AccountType/>
      </UserInfo>
    </Teachers>
    <Students xmlns="625fb9d5-736d-43a6-af3f-b0264674ca22">
      <UserInfo>
        <DisplayName/>
        <AccountId xsi:nil="true"/>
        <AccountType/>
      </UserInfo>
    </Students>
    <Student_Groups xmlns="625fb9d5-736d-43a6-af3f-b0264674ca22">
      <UserInfo>
        <DisplayName/>
        <AccountId xsi:nil="true"/>
        <AccountType/>
      </UserInfo>
    </Student_Groups>
    <Distribution_Groups xmlns="625fb9d5-736d-43a6-af3f-b0264674ca22" xsi:nil="true"/>
    <TeamsChannelId xmlns="625fb9d5-736d-43a6-af3f-b0264674ca22" xsi:nil="true"/>
    <IsNotebookLocked xmlns="625fb9d5-736d-43a6-af3f-b0264674ca22" xsi:nil="true"/>
    <NotebookType xmlns="625fb9d5-736d-43a6-af3f-b0264674ca22" xsi:nil="true"/>
    <CultureName xmlns="625fb9d5-736d-43a6-af3f-b0264674ca22" xsi:nil="true"/>
    <Invited_Teachers xmlns="625fb9d5-736d-43a6-af3f-b0264674ca22" xsi:nil="true"/>
    <TaxCatchAll xmlns="24148528-b7db-46fe-94e2-9a70d491f98d" xsi:nil="true"/>
    <Has_Teacher_Only_SectionGroup xmlns="625fb9d5-736d-43a6-af3f-b0264674ca2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D79C4D6D8AB434F927868C4CDC99D1B" ma:contentTypeVersion="36" ma:contentTypeDescription="Create a new document." ma:contentTypeScope="" ma:versionID="b8049db6fb21aae5182b94957fccd870">
  <xsd:schema xmlns:xsd="http://www.w3.org/2001/XMLSchema" xmlns:xs="http://www.w3.org/2001/XMLSchema" xmlns:p="http://schemas.microsoft.com/office/2006/metadata/properties" xmlns:ns2="625fb9d5-736d-43a6-af3f-b0264674ca22" xmlns:ns3="24148528-b7db-46fe-94e2-9a70d491f98d" targetNamespace="http://schemas.microsoft.com/office/2006/metadata/properties" ma:root="true" ma:fieldsID="7b79988336bdc02f1d4f6da1d0964f43" ns2:_="" ns3:_="">
    <xsd:import namespace="625fb9d5-736d-43a6-af3f-b0264674ca22"/>
    <xsd:import namespace="24148528-b7db-46fe-94e2-9a70d491f98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NotebookType" minOccurs="0"/>
                <xsd:element ref="ns2:FolderType" minOccurs="0"/>
                <xsd:element ref="ns2:CultureName" minOccurs="0"/>
                <xsd:element ref="ns2:AppVersion" minOccurs="0"/>
                <xsd:element ref="ns2:TeamsChannelId" minOccurs="0"/>
                <xsd:element ref="ns2:Owner" minOccurs="0"/>
                <xsd:element ref="ns2:Math_Settings" minOccurs="0"/>
                <xsd:element ref="ns2:DefaultSectionNames" minOccurs="0"/>
                <xsd:element ref="ns2:Templates" minOccurs="0"/>
                <xsd:element ref="ns2:Teachers" minOccurs="0"/>
                <xsd:element ref="ns2:Students" minOccurs="0"/>
                <xsd:element ref="ns2:Student_Groups" minOccurs="0"/>
                <xsd:element ref="ns2:Distribution_Groups" minOccurs="0"/>
                <xsd:element ref="ns2:LMS_Mappings" minOccurs="0"/>
                <xsd:element ref="ns2:Invited_Teachers" minOccurs="0"/>
                <xsd:element ref="ns2:Invited_Students" minOccurs="0"/>
                <xsd:element ref="ns2:Self_Registration_Enabled" minOccurs="0"/>
                <xsd:element ref="ns2:Has_Teacher_Only_SectionGroup" minOccurs="0"/>
                <xsd:element ref="ns2:Is_Collaboration_Space_Locked" minOccurs="0"/>
                <xsd:element ref="ns2:IsNotebookLocked" minOccurs="0"/>
                <xsd:element ref="ns2:Teams_Channel_Section_Location" minOccurs="0"/>
                <xsd:element ref="ns2:MediaLengthInSeconds"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25fb9d5-736d-43a6-af3f-b0264674ca2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NotebookType" ma:index="16" nillable="true" ma:displayName="Notebook Type" ma:internalName="NotebookType">
      <xsd:simpleType>
        <xsd:restriction base="dms:Text"/>
      </xsd:simpleType>
    </xsd:element>
    <xsd:element name="FolderType" ma:index="17" nillable="true" ma:displayName="Folder Type" ma:internalName="FolderType">
      <xsd:simpleType>
        <xsd:restriction base="dms:Text"/>
      </xsd:simpleType>
    </xsd:element>
    <xsd:element name="CultureName" ma:index="18" nillable="true" ma:displayName="Culture Name" ma:internalName="CultureName">
      <xsd:simpleType>
        <xsd:restriction base="dms:Text"/>
      </xsd:simpleType>
    </xsd:element>
    <xsd:element name="AppVersion" ma:index="19" nillable="true" ma:displayName="App Version" ma:internalName="AppVersion">
      <xsd:simpleType>
        <xsd:restriction base="dms:Text"/>
      </xsd:simpleType>
    </xsd:element>
    <xsd:element name="TeamsChannelId" ma:index="20" nillable="true" ma:displayName="Teams Channel Id" ma:internalName="TeamsChannelId">
      <xsd:simpleType>
        <xsd:restriction base="dms:Text"/>
      </xsd:simpleType>
    </xsd:element>
    <xsd:element name="Owner" ma:index="21"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22" nillable="true" ma:displayName="Math Settings" ma:internalName="Math_Settings">
      <xsd:simpleType>
        <xsd:restriction base="dms:Text"/>
      </xsd:simpleType>
    </xsd:element>
    <xsd:element name="DefaultSectionNames" ma:index="23" nillable="true" ma:displayName="Default Section Names" ma:internalName="DefaultSectionNames">
      <xsd:simpleType>
        <xsd:restriction base="dms:Note">
          <xsd:maxLength value="255"/>
        </xsd:restriction>
      </xsd:simpleType>
    </xsd:element>
    <xsd:element name="Templates" ma:index="24" nillable="true" ma:displayName="Templates" ma:internalName="Templates">
      <xsd:simpleType>
        <xsd:restriction base="dms:Note">
          <xsd:maxLength value="255"/>
        </xsd:restriction>
      </xsd:simpleType>
    </xsd:element>
    <xsd:element name="Teachers" ma:index="25"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26"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27"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28" nillable="true" ma:displayName="Distribution Groups" ma:internalName="Distribution_Groups">
      <xsd:simpleType>
        <xsd:restriction base="dms:Note">
          <xsd:maxLength value="255"/>
        </xsd:restriction>
      </xsd:simpleType>
    </xsd:element>
    <xsd:element name="LMS_Mappings" ma:index="29" nillable="true" ma:displayName="LMS Mappings" ma:internalName="LMS_Mappings">
      <xsd:simpleType>
        <xsd:restriction base="dms:Note">
          <xsd:maxLength value="255"/>
        </xsd:restriction>
      </xsd:simpleType>
    </xsd:element>
    <xsd:element name="Invited_Teachers" ma:index="30" nillable="true" ma:displayName="Invited Teachers" ma:internalName="Invited_Teachers">
      <xsd:simpleType>
        <xsd:restriction base="dms:Note">
          <xsd:maxLength value="255"/>
        </xsd:restriction>
      </xsd:simpleType>
    </xsd:element>
    <xsd:element name="Invited_Students" ma:index="31" nillable="true" ma:displayName="Invited Students" ma:internalName="Invited_Students">
      <xsd:simpleType>
        <xsd:restriction base="dms:Note">
          <xsd:maxLength value="255"/>
        </xsd:restriction>
      </xsd:simpleType>
    </xsd:element>
    <xsd:element name="Self_Registration_Enabled" ma:index="32" nillable="true" ma:displayName="Self Registration Enabled" ma:internalName="Self_Registration_Enabled">
      <xsd:simpleType>
        <xsd:restriction base="dms:Boolean"/>
      </xsd:simpleType>
    </xsd:element>
    <xsd:element name="Has_Teacher_Only_SectionGroup" ma:index="33" nillable="true" ma:displayName="Has Teacher Only SectionGroup" ma:internalName="Has_Teacher_Only_SectionGroup">
      <xsd:simpleType>
        <xsd:restriction base="dms:Boolean"/>
      </xsd:simpleType>
    </xsd:element>
    <xsd:element name="Is_Collaboration_Space_Locked" ma:index="34" nillable="true" ma:displayName="Is Collaboration Space Locked" ma:internalName="Is_Collaboration_Space_Locked">
      <xsd:simpleType>
        <xsd:restriction base="dms:Boolean"/>
      </xsd:simpleType>
    </xsd:element>
    <xsd:element name="IsNotebookLocked" ma:index="35" nillable="true" ma:displayName="Is Notebook Locked" ma:internalName="IsNotebookLocked">
      <xsd:simpleType>
        <xsd:restriction base="dms:Boolean"/>
      </xsd:simpleType>
    </xsd:element>
    <xsd:element name="Teams_Channel_Section_Location" ma:index="36" nillable="true" ma:displayName="Teams Channel Section Location" ma:internalName="Teams_Channel_Section_Location">
      <xsd:simpleType>
        <xsd:restriction base="dms:Text"/>
      </xsd:simpleType>
    </xsd:element>
    <xsd:element name="MediaLengthInSeconds" ma:index="37" nillable="true" ma:displayName="Length (seconds)" ma:internalName="MediaLengthInSeconds" ma:readOnly="true">
      <xsd:simpleType>
        <xsd:restriction base="dms:Unknown"/>
      </xsd:simpleType>
    </xsd:element>
    <xsd:element name="lcf76f155ced4ddcb4097134ff3c332f" ma:index="41" nillable="true" ma:taxonomy="true" ma:internalName="lcf76f155ced4ddcb4097134ff3c332f" ma:taxonomyFieldName="MediaServiceImageTags" ma:displayName="Image Tags" ma:readOnly="false" ma:fieldId="{5cf76f15-5ced-4ddc-b409-7134ff3c332f}" ma:taxonomyMulti="true" ma:sspId="0d2f2e1c-c095-4710-afda-8e7acdb03340"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4148528-b7db-46fe-94e2-9a70d491f98d" elementFormDefault="qualified">
    <xsd:import namespace="http://schemas.microsoft.com/office/2006/documentManagement/types"/>
    <xsd:import namespace="http://schemas.microsoft.com/office/infopath/2007/PartnerControls"/>
    <xsd:element name="SharedWithUsers" ma:index="3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internalName="SharedWithDetails" ma:readOnly="true">
      <xsd:simpleType>
        <xsd:restriction base="dms:Note">
          <xsd:maxLength value="255"/>
        </xsd:restriction>
      </xsd:simpleType>
    </xsd:element>
    <xsd:element name="TaxCatchAll" ma:index="42" nillable="true" ma:displayName="Taxonomy Catch All Column" ma:hidden="true" ma:list="{c7f4c058-2f62-4fea-9322-cd0cf86fa4e7}" ma:internalName="TaxCatchAll" ma:showField="CatchAllData" ma:web="24148528-b7db-46fe-94e2-9a70d491f98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57F544C-4EA6-42D2-B10E-804023A44CA0}">
  <ds:schemaRefs>
    <ds:schemaRef ds:uri="http://schemas.microsoft.com/sharepoint/v3/contenttype/forms"/>
  </ds:schemaRefs>
</ds:datastoreItem>
</file>

<file path=customXml/itemProps2.xml><?xml version="1.0" encoding="utf-8"?>
<ds:datastoreItem xmlns:ds="http://schemas.openxmlformats.org/officeDocument/2006/customXml" ds:itemID="{7F2EC280-D4BD-4A1A-ADA5-612003BA70F3}">
  <ds:schemaRefs>
    <ds:schemaRef ds:uri="http://www.w3.org/XML/1998/namespace"/>
    <ds:schemaRef ds:uri="http://purl.org/dc/dcmitype/"/>
    <ds:schemaRef ds:uri="http://purl.org/dc/terms/"/>
    <ds:schemaRef ds:uri="625fb9d5-736d-43a6-af3f-b0264674ca22"/>
    <ds:schemaRef ds:uri="http://schemas.microsoft.com/office/infopath/2007/PartnerControls"/>
    <ds:schemaRef ds:uri="http://schemas.openxmlformats.org/package/2006/metadata/core-properties"/>
    <ds:schemaRef ds:uri="http://schemas.microsoft.com/office/2006/documentManagement/types"/>
    <ds:schemaRef ds:uri="24148528-b7db-46fe-94e2-9a70d491f98d"/>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486BEF1C-42E7-4DC5-B88D-CEFE173A4F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25fb9d5-736d-43a6-af3f-b0264674ca22"/>
    <ds:schemaRef ds:uri="24148528-b7db-46fe-94e2-9a70d491f98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RabobankALMsymposium</Template>
  <TotalTime>133628</TotalTime>
  <Words>3053</Words>
  <Application>Microsoft Office PowerPoint</Application>
  <PresentationFormat>Breedbeeld</PresentationFormat>
  <Paragraphs>274</Paragraphs>
  <Slides>12</Slides>
  <Notes>12</Notes>
  <HiddenSlides>0</HiddenSlides>
  <MMClips>0</MMClips>
  <ScaleCrop>false</ScaleCrop>
  <HeadingPairs>
    <vt:vector size="6" baseType="variant">
      <vt:variant>
        <vt:lpstr>Gebruikte lettertypen</vt:lpstr>
      </vt:variant>
      <vt:variant>
        <vt:i4>6</vt:i4>
      </vt:variant>
      <vt:variant>
        <vt:lpstr>Thema</vt:lpstr>
      </vt:variant>
      <vt:variant>
        <vt:i4>1</vt:i4>
      </vt:variant>
      <vt:variant>
        <vt:lpstr>Diatitels</vt:lpstr>
      </vt:variant>
      <vt:variant>
        <vt:i4>12</vt:i4>
      </vt:variant>
    </vt:vector>
  </HeadingPairs>
  <TitlesOfParts>
    <vt:vector size="19" baseType="lpstr">
      <vt:lpstr>Aptos</vt:lpstr>
      <vt:lpstr>Arial</vt:lpstr>
      <vt:lpstr>Calibri</vt:lpstr>
      <vt:lpstr>Cambria Math</vt:lpstr>
      <vt:lpstr>Roboto Slab Regular Regular</vt:lpstr>
      <vt:lpstr>Wingdings</vt:lpstr>
      <vt:lpstr>TU Delft</vt:lpstr>
      <vt:lpstr>Modeling, Design, Analysis, and Control of a Spot Market for Hydrogen </vt:lpstr>
      <vt:lpstr>Hydrogen as Part of the Energy Transition </vt:lpstr>
      <vt:lpstr>From Cost-Plus to Supply-and-Demand-Driven Pricing</vt:lpstr>
      <vt:lpstr>Economic Circuit Theory for Spot Market Modeling</vt:lpstr>
      <vt:lpstr>The Backbone as a Blueprint for Electrical Networks</vt:lpstr>
      <vt:lpstr>A Hydrogen Spot Market as an Electrical Network</vt:lpstr>
      <vt:lpstr>The Dynamics of Energy Prices and Storage Levels</vt:lpstr>
      <vt:lpstr>Dynamic Scenario Analysis: Dynamic Resilience</vt:lpstr>
      <vt:lpstr>Regulatory Intervention as a PID Controller to Minimize Volatility</vt:lpstr>
      <vt:lpstr>Dynamic Scenario Analysis: Regulatory Intervention</vt:lpstr>
      <vt:lpstr>Conclusions </vt:lpstr>
      <vt:lpstr>Modeling, Design, Analysis, and Control of a Spot Market for Hydrogen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Systems &amp; Control Methods for ALM</dc:title>
  <dc:creator>Coen Hutters</dc:creator>
  <cp:lastModifiedBy>Pien van den Berkmortel</cp:lastModifiedBy>
  <cp:revision>101</cp:revision>
  <cp:lastPrinted>2024-07-02T14:51:17Z</cp:lastPrinted>
  <dcterms:created xsi:type="dcterms:W3CDTF">2022-10-05T09:55:36Z</dcterms:created>
  <dcterms:modified xsi:type="dcterms:W3CDTF">2024-10-07T09:52:41Z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0x01010051ED4DCF60591A44AAB3EE560AB47ABB</vt:lpwstr>
  </property>
</Properties>
</file>